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5" r:id="rId1"/>
    <p:sldMasterId id="2147484038" r:id="rId2"/>
  </p:sldMasterIdLst>
  <p:notesMasterIdLst>
    <p:notesMasterId r:id="rId32"/>
  </p:notesMasterIdLst>
  <p:handoutMasterIdLst>
    <p:handoutMasterId r:id="rId33"/>
  </p:handoutMasterIdLst>
  <p:sldIdLst>
    <p:sldId id="270" r:id="rId3"/>
    <p:sldId id="268" r:id="rId4"/>
    <p:sldId id="273" r:id="rId5"/>
    <p:sldId id="282" r:id="rId6"/>
    <p:sldId id="302" r:id="rId7"/>
    <p:sldId id="283" r:id="rId8"/>
    <p:sldId id="284" r:id="rId9"/>
    <p:sldId id="286" r:id="rId10"/>
    <p:sldId id="285" r:id="rId11"/>
    <p:sldId id="289" r:id="rId12"/>
    <p:sldId id="288" r:id="rId13"/>
    <p:sldId id="287" r:id="rId14"/>
    <p:sldId id="291" r:id="rId15"/>
    <p:sldId id="311" r:id="rId16"/>
    <p:sldId id="290" r:id="rId17"/>
    <p:sldId id="292" r:id="rId18"/>
    <p:sldId id="293" r:id="rId19"/>
    <p:sldId id="274" r:id="rId20"/>
    <p:sldId id="295" r:id="rId21"/>
    <p:sldId id="296" r:id="rId22"/>
    <p:sldId id="297" r:id="rId23"/>
    <p:sldId id="298" r:id="rId24"/>
    <p:sldId id="304" r:id="rId25"/>
    <p:sldId id="299" r:id="rId26"/>
    <p:sldId id="275" r:id="rId27"/>
    <p:sldId id="310" r:id="rId28"/>
    <p:sldId id="308" r:id="rId29"/>
    <p:sldId id="309" r:id="rId30"/>
    <p:sldId id="307" r:id="rId31"/>
  </p:sldIdLst>
  <p:sldSz cx="9144000" cy="6858000" type="screen4x3"/>
  <p:notesSz cx="6805613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E20D05"/>
    <a:srgbClr val="B2B2B2"/>
    <a:srgbClr val="EF4338"/>
    <a:srgbClr val="4D4D4D"/>
    <a:srgbClr val="EE3124"/>
    <a:srgbClr val="F8F8F8"/>
    <a:srgbClr val="EAEAEA"/>
    <a:srgbClr val="C0C0C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50" autoAdjust="0"/>
    <p:restoredTop sz="89233" autoAdjust="0"/>
  </p:normalViewPr>
  <p:slideViewPr>
    <p:cSldViewPr>
      <p:cViewPr varScale="1">
        <p:scale>
          <a:sx n="122" d="100"/>
          <a:sy n="122" d="100"/>
        </p:scale>
        <p:origin x="1062" y="90"/>
      </p:cViewPr>
      <p:guideLst>
        <p:guide orient="horz" pos="192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78" y="-7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514" y="0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6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371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6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514" y="9442371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81B1310-4011-4D67-8F32-FAA72E0FF6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875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29471" y="167382"/>
            <a:ext cx="4975029" cy="34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/>
            </a:lvl1pPr>
          </a:lstStyle>
          <a:p>
            <a:pPr>
              <a:defRPr/>
            </a:pPr>
            <a:r>
              <a:rPr lang="en-GB"/>
              <a:t>Sitecore Content Management Solutions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5206" y="9274991"/>
            <a:ext cx="2949099" cy="31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8700" y="585788"/>
            <a:ext cx="4586288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4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186256"/>
            <a:ext cx="5444490" cy="500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294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9669"/>
            <a:ext cx="6118750" cy="42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i="1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GB" dirty="0"/>
              <a:t>Sitecore is a trademark of Sitecore A/S. All other brand and product names are the property of their respective holders. Copyright © 2001-2003 Sitecore A/S. All Rights Reserved.” </a:t>
            </a:r>
          </a:p>
        </p:txBody>
      </p:sp>
      <p:sp>
        <p:nvSpPr>
          <p:cNvPr id="294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18750" y="9509669"/>
            <a:ext cx="686863" cy="352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i="1"/>
            </a:lvl1pPr>
          </a:lstStyle>
          <a:p>
            <a:pPr>
              <a:defRPr/>
            </a:pPr>
            <a:r>
              <a:rPr lang="en-GB"/>
              <a:t>Page </a:t>
            </a:r>
            <a:fld id="{54C1FF43-83EC-4C08-81A1-DE1B427B6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91936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987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500" y="1470025"/>
            <a:ext cx="6400800" cy="63817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A950-3316-D84D-90DA-35E89A9A8AEA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EEEF-2822-3D45-83AC-6440F983B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0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A950-3316-D84D-90DA-35E89A9A8AEA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EEEF-2822-3D45-83AC-6440F983B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29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A950-3316-D84D-90DA-35E89A9A8AEA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EEEF-2822-3D45-83AC-6440F983B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15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A950-3316-D84D-90DA-35E89A9A8AEA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EEEF-2822-3D45-83AC-6440F983B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40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A950-3316-D84D-90DA-35E89A9A8AEA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EEEF-2822-3D45-83AC-6440F983B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96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A950-3316-D84D-90DA-35E89A9A8AEA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EEEF-2822-3D45-83AC-6440F983B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4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A950-3316-D84D-90DA-35E89A9A8AEA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EEEF-2822-3D45-83AC-6440F983B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50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A950-3316-D84D-90DA-35E89A9A8AEA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EEEF-2822-3D45-83AC-6440F983B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33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A950-3316-D84D-90DA-35E89A9A8AEA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EEEF-2822-3D45-83AC-6440F983B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220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A950-3316-D84D-90DA-35E89A9A8AEA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EEEF-2822-3D45-83AC-6440F983B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5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Design1-dividerA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62288" cy="63881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304" y="573562"/>
            <a:ext cx="6400800" cy="63817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 descr="Sitecore_symbol_white.eps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B50513"/>
              </a:clrFrom>
              <a:clrTo>
                <a:srgbClr val="B50513">
                  <a:alpha val="0"/>
                </a:srgbClr>
              </a:clrTo>
            </a:clrChange>
            <a:alphaModFix amt="10000"/>
          </a:blip>
          <a:stretch>
            <a:fillRect/>
          </a:stretch>
        </p:blipFill>
        <p:spPr>
          <a:xfrm>
            <a:off x="2667000" y="2286000"/>
            <a:ext cx="38100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736975"/>
            <a:ext cx="7772400" cy="1139825"/>
          </a:xfrm>
        </p:spPr>
        <p:txBody>
          <a:bodyPr/>
          <a:lstStyle>
            <a:lvl1pPr algn="ctr">
              <a:defRPr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998538"/>
          </a:xfrm>
        </p:spPr>
        <p:txBody>
          <a:bodyPr anchor="t"/>
          <a:lstStyle>
            <a:lvl1pPr>
              <a:defRPr>
                <a:solidFill>
                  <a:srgbClr val="E20D05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49262"/>
            <a:ext cx="8229600" cy="998538"/>
          </a:xfrm>
        </p:spPr>
        <p:txBody>
          <a:bodyPr anchor="t"/>
          <a:lstStyle>
            <a:lvl1pPr>
              <a:defRPr>
                <a:solidFill>
                  <a:srgbClr val="E20D05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399125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8538"/>
          </a:xfrm>
        </p:spPr>
        <p:txBody>
          <a:bodyPr anchor="t"/>
          <a:lstStyle>
            <a:lvl1pPr>
              <a:defRPr>
                <a:solidFill>
                  <a:srgbClr val="E20D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57200" y="1524000"/>
            <a:ext cx="8305800" cy="44958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tecore_symbol_gray.eps"/>
          <p:cNvPicPr>
            <a:picLocks noChangeAspect="1"/>
          </p:cNvPicPr>
          <p:nvPr userDrawn="1"/>
        </p:nvPicPr>
        <p:blipFill>
          <a:blip r:embed="rId2">
            <a:alphaModFix amt="72000"/>
          </a:blip>
          <a:stretch>
            <a:fillRect/>
          </a:stretch>
        </p:blipFill>
        <p:spPr>
          <a:xfrm>
            <a:off x="2286000" y="1676400"/>
            <a:ext cx="4495800" cy="4495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8538"/>
          </a:xfrm>
        </p:spPr>
        <p:txBody>
          <a:bodyPr anchor="t"/>
          <a:lstStyle>
            <a:lvl1pPr>
              <a:defRPr>
                <a:solidFill>
                  <a:srgbClr val="E20D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>
            <a:lvl1pPr>
              <a:defRPr>
                <a:solidFill>
                  <a:srgbClr val="E20D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4038600" cy="1143000"/>
          </a:xfrm>
        </p:spPr>
        <p:txBody>
          <a:bodyPr/>
          <a:lstStyle>
            <a:lvl1pPr>
              <a:defRPr>
                <a:solidFill>
                  <a:srgbClr val="EE312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99100" y="0"/>
            <a:ext cx="3644900" cy="64008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6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A950-3316-D84D-90DA-35E89A9A8AEA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EEEF-2822-3D45-83AC-6440F983B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2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_Design1_footerArt.jpg"/>
          <p:cNvPicPr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-9126" y="6337301"/>
            <a:ext cx="9171414" cy="53898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6557727"/>
            <a:ext cx="4879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0" i="0" kern="1200" cap="none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www.sitecore.net</a:t>
            </a:r>
            <a:endParaRPr lang="en-US" sz="800" b="0" i="0" kern="1200" cap="none" dirty="0" smtClean="0">
              <a:solidFill>
                <a:schemeClr val="tx1"/>
              </a:solidFill>
              <a:latin typeface="Arial"/>
              <a:ea typeface="+mn-ea"/>
              <a:cs typeface="Arial"/>
            </a:endParaRPr>
          </a:p>
          <a:p>
            <a:pPr algn="r"/>
            <a:endParaRPr lang="en-US" sz="800" b="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7" name="Picture 6" descr="Sitecore_color_horz.eps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6718" y="6481697"/>
            <a:ext cx="1198438" cy="30703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50" r:id="rId4"/>
    <p:sldLayoutId id="2147484037" r:id="rId5"/>
    <p:sldLayoutId id="2147484036" r:id="rId6"/>
    <p:sldLayoutId id="2147484029" r:id="rId7"/>
    <p:sldLayoutId id="2147484030" r:id="rId8"/>
  </p:sldLayoutIdLst>
  <p:transition spd="med">
    <p:wip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1" i="0" kern="1200" spc="0">
          <a:solidFill>
            <a:schemeClr val="tx1"/>
          </a:solidFill>
          <a:latin typeface="Meta-Normal"/>
          <a:ea typeface="+mj-ea"/>
          <a:cs typeface="+mj-cs"/>
        </a:defRPr>
      </a:lvl1pPr>
    </p:titleStyle>
    <p:bodyStyle>
      <a:lvl1pPr marL="227013" indent="-227013" algn="l" defTabSz="457200" rtl="0" eaLnBrk="1" latinLnBrk="0" hangingPunct="1">
        <a:spcBef>
          <a:spcPct val="20000"/>
        </a:spcBef>
        <a:buClr>
          <a:srgbClr val="EE3124"/>
        </a:buClr>
        <a:buFont typeface="Wingdings" charset="2"/>
        <a:buChar char="§"/>
        <a:defRPr sz="2200" kern="1200">
          <a:solidFill>
            <a:schemeClr val="tx1"/>
          </a:solidFill>
          <a:latin typeface="Meta-Normal"/>
          <a:ea typeface="+mn-ea"/>
          <a:cs typeface="Meta-Normal"/>
        </a:defRPr>
      </a:lvl1pPr>
      <a:lvl2pPr marL="681038" indent="-223838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Meta-Normal"/>
          <a:ea typeface="+mn-ea"/>
          <a:cs typeface="Meta-Normal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-"/>
        <a:defRPr sz="1600" kern="1200">
          <a:solidFill>
            <a:schemeClr val="tx1"/>
          </a:solidFill>
          <a:latin typeface="Meta-Normal"/>
          <a:ea typeface="+mn-ea"/>
          <a:cs typeface="Meta-Norm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Meta-Normal"/>
          <a:ea typeface="+mn-ea"/>
          <a:cs typeface="Meta-Norm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Meta-Normal"/>
          <a:ea typeface="+mn-ea"/>
          <a:cs typeface="Meta-Norm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6A950-3316-D84D-90DA-35E89A9A8AEA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DEEEF-2822-3D45-83AC-6440F983B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8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marketplace.sitecore.net/en/Modules/NUnit_Web_Test_Runner.aspx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arketplace.sitecore.net/en/Modules/Sitecore_Fixture_DataProvider.aspx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dn@sitecore.net" TargetMode="External"/><Relationship Id="rId2" Type="http://schemas.openxmlformats.org/officeDocument/2006/relationships/hyperlink" Target="http://adeneys.wordpress.com/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marketplace.sitecore.net/en/Modules/Phantom_-_tesk_kit_fo_Sitecore.aspx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ypemock.com/" TargetMode="External"/><Relationship Id="rId3" Type="http://schemas.openxmlformats.org/officeDocument/2006/relationships/hyperlink" Target="http://www.codeflood.net/testrunner/" TargetMode="External"/><Relationship Id="rId7" Type="http://schemas.openxmlformats.org/officeDocument/2006/relationships/hyperlink" Target="https://github.com/Moq/moq4" TargetMode="External"/><Relationship Id="rId2" Type="http://schemas.openxmlformats.org/officeDocument/2006/relationships/hyperlink" Target="http://www.nunit.org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marketplace.sitecore.net/en/Modules/NUnit_Web_Test_Runner.aspx" TargetMode="External"/><Relationship Id="rId5" Type="http://schemas.openxmlformats.org/officeDocument/2006/relationships/hyperlink" Target="http://marketplace.sitecore.net/en/Modules/Phantom_-_tesk_kit_fo_Sitecore.aspx" TargetMode="External"/><Relationship Id="rId4" Type="http://schemas.openxmlformats.org/officeDocument/2006/relationships/hyperlink" Target="http://marketplace.sitecore.net/en/Modules/Sitecore_Fixture_DataProvider.aspx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flood.net/files/automated-testing-sitecore-v2-code.zip" TargetMode="External"/><Relationship Id="rId2" Type="http://schemas.openxmlformats.org/officeDocument/2006/relationships/hyperlink" Target="http://www.codeflood.net/files/automated-testing-sitecore-v2.pptx" TargetMode="Externa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Automated Testing with </a:t>
            </a:r>
            <a:r>
              <a:rPr lang="en-AU" dirty="0" err="1" smtClean="0"/>
              <a:t>Sitecore</a:t>
            </a:r>
            <a:r>
              <a:rPr lang="en-AU" dirty="0" smtClean="0"/>
              <a:t> V2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951403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998538"/>
          </a:xfrm>
        </p:spPr>
        <p:txBody>
          <a:bodyPr/>
          <a:lstStyle/>
          <a:p>
            <a:pPr algn="ctr"/>
            <a:r>
              <a:rPr lang="en-US" dirty="0" smtClean="0"/>
              <a:t>DEMO: </a:t>
            </a:r>
            <a:r>
              <a:rPr lang="en-AU" dirty="0"/>
              <a:t>A simple unit test in </a:t>
            </a:r>
            <a:r>
              <a:rPr lang="en-AU" dirty="0" err="1"/>
              <a:t>Sitecore</a:t>
            </a:r>
            <a:endParaRPr lang="en-US" dirty="0"/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467544" y="3366566"/>
            <a:ext cx="8229600" cy="9985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spc="0">
                <a:solidFill>
                  <a:srgbClr val="E20D05"/>
                </a:solidFill>
                <a:effectLst/>
                <a:latin typeface="Meta-Normal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650959590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DEMO: A simple unit </a:t>
            </a:r>
            <a:r>
              <a:rPr lang="en-AU" dirty="0" smtClean="0"/>
              <a:t>test in </a:t>
            </a:r>
            <a:r>
              <a:rPr lang="en-AU" dirty="0" err="1" smtClean="0"/>
              <a:t>Sitecore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Scenario: Test a functional component in </a:t>
            </a:r>
            <a:r>
              <a:rPr lang="en-US" i="1" dirty="0" err="1" smtClean="0"/>
              <a:t>Sitecore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Functional:</a:t>
            </a:r>
          </a:p>
          <a:p>
            <a:r>
              <a:rPr lang="en-US" dirty="0" smtClean="0"/>
              <a:t>Accept inputs and return a result</a:t>
            </a:r>
          </a:p>
          <a:p>
            <a:r>
              <a:rPr lang="en-US" dirty="0" smtClean="0"/>
              <a:t>Component does not acquire additional data</a:t>
            </a:r>
          </a:p>
          <a:p>
            <a:r>
              <a:rPr lang="en-US" dirty="0" smtClean="0"/>
              <a:t>Component does not interact with </a:t>
            </a:r>
            <a:r>
              <a:rPr lang="en-US" dirty="0" err="1" smtClean="0"/>
              <a:t>globals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2483607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did it fail?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81663"/>
          </a:xfrm>
        </p:spPr>
        <p:txBody>
          <a:bodyPr>
            <a:normAutofit/>
          </a:bodyPr>
          <a:lstStyle/>
          <a:p>
            <a:r>
              <a:rPr lang="en-US" dirty="0" smtClean="0"/>
              <a:t>Lack of </a:t>
            </a:r>
            <a:r>
              <a:rPr lang="en-US" dirty="0" err="1" smtClean="0"/>
              <a:t>Sitecore</a:t>
            </a:r>
            <a:r>
              <a:rPr lang="en-US" dirty="0" smtClean="0"/>
              <a:t> configuration</a:t>
            </a:r>
          </a:p>
          <a:p>
            <a:r>
              <a:rPr lang="en-US" dirty="0" err="1" smtClean="0"/>
              <a:t>Sitecore</a:t>
            </a:r>
            <a:r>
              <a:rPr lang="en-US" dirty="0" smtClean="0"/>
              <a:t> is not running</a:t>
            </a:r>
          </a:p>
          <a:p>
            <a:r>
              <a:rPr lang="en-US" dirty="0" smtClean="0"/>
              <a:t>Our code is a small custom component, running in an existing application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187624" y="3212976"/>
            <a:ext cx="2314600" cy="28803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My Application</a:t>
            </a:r>
            <a:endParaRPr lang="en-A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04885" y="3789039"/>
            <a:ext cx="648072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ounded Rectangle 5"/>
          <p:cNvSpPr/>
          <p:nvPr/>
        </p:nvSpPr>
        <p:spPr>
          <a:xfrm>
            <a:off x="2020888" y="4382650"/>
            <a:ext cx="648072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ounded Rectangle 6"/>
          <p:cNvSpPr/>
          <p:nvPr/>
        </p:nvSpPr>
        <p:spPr>
          <a:xfrm>
            <a:off x="2352957" y="4939102"/>
            <a:ext cx="648072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ounded Rectangle 7"/>
          <p:cNvSpPr/>
          <p:nvPr/>
        </p:nvSpPr>
        <p:spPr>
          <a:xfrm>
            <a:off x="1763688" y="5516199"/>
            <a:ext cx="648072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ounded Rectangle 8"/>
          <p:cNvSpPr/>
          <p:nvPr/>
        </p:nvSpPr>
        <p:spPr>
          <a:xfrm>
            <a:off x="5580112" y="3212976"/>
            <a:ext cx="2314600" cy="288032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dirty="0" err="1" smtClean="0">
                <a:solidFill>
                  <a:schemeClr val="bg1"/>
                </a:solidFill>
              </a:rPr>
              <a:t>Sitecore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03968" y="4382650"/>
            <a:ext cx="648072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ounded Rectangle 10"/>
          <p:cNvSpPr/>
          <p:nvPr/>
        </p:nvSpPr>
        <p:spPr>
          <a:xfrm>
            <a:off x="7068457" y="4346525"/>
            <a:ext cx="648072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ounded Rectangle 12"/>
          <p:cNvSpPr/>
          <p:nvPr/>
        </p:nvSpPr>
        <p:spPr>
          <a:xfrm>
            <a:off x="6948264" y="5507993"/>
            <a:ext cx="648072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ounded Rectangle 13"/>
          <p:cNvSpPr/>
          <p:nvPr/>
        </p:nvSpPr>
        <p:spPr>
          <a:xfrm>
            <a:off x="6358995" y="3784908"/>
            <a:ext cx="648072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ounded Rectangle 14"/>
          <p:cNvSpPr/>
          <p:nvPr/>
        </p:nvSpPr>
        <p:spPr>
          <a:xfrm>
            <a:off x="6452040" y="4894743"/>
            <a:ext cx="648072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7568771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998538"/>
          </a:xfrm>
        </p:spPr>
        <p:txBody>
          <a:bodyPr/>
          <a:lstStyle/>
          <a:p>
            <a:pPr algn="ctr"/>
            <a:r>
              <a:rPr lang="en-US" dirty="0" smtClean="0"/>
              <a:t>DEMO: </a:t>
            </a:r>
            <a:r>
              <a:rPr lang="en-AU" dirty="0" smtClean="0"/>
              <a:t>Embedded test runner</a:t>
            </a:r>
            <a:endParaRPr lang="en-US" dirty="0"/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467544" y="3366566"/>
            <a:ext cx="8229600" cy="9985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spc="0">
                <a:solidFill>
                  <a:srgbClr val="E20D05"/>
                </a:solidFill>
                <a:effectLst/>
                <a:latin typeface="Meta-Normal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713761388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Embedded testing for MVC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/>
          <a:lstStyle/>
          <a:p>
            <a:r>
              <a:rPr lang="en-US" dirty="0" err="1" smtClean="0"/>
              <a:t>NUnit</a:t>
            </a:r>
            <a:r>
              <a:rPr lang="en-US" dirty="0" smtClean="0"/>
              <a:t> Web Test Runner by Jorge </a:t>
            </a:r>
            <a:r>
              <a:rPr lang="en-US" dirty="0" err="1" smtClean="0"/>
              <a:t>Lusar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marketplace.sitecore.net/en/Modules/NUnit_Web_Test_Runner.aspx</a:t>
            </a:r>
            <a:endParaRPr lang="en-US" sz="1800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0154" y="2663256"/>
            <a:ext cx="5223693" cy="3315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238066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Managing test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10457"/>
          </a:xfrm>
        </p:spPr>
        <p:txBody>
          <a:bodyPr/>
          <a:lstStyle/>
          <a:p>
            <a:r>
              <a:rPr lang="en-US" dirty="0" smtClean="0"/>
              <a:t>Tests against </a:t>
            </a:r>
            <a:r>
              <a:rPr lang="en-US" dirty="0" err="1" smtClean="0"/>
              <a:t>Sitecore</a:t>
            </a:r>
            <a:r>
              <a:rPr lang="en-US" dirty="0" smtClean="0"/>
              <a:t> components typically require test data</a:t>
            </a:r>
          </a:p>
          <a:p>
            <a:r>
              <a:rPr lang="en-US" dirty="0" smtClean="0"/>
              <a:t>Don’t rely on the content tree not changing</a:t>
            </a:r>
          </a:p>
          <a:p>
            <a:r>
              <a:rPr lang="en-US" dirty="0" smtClean="0"/>
              <a:t>Create the content you need for your test as part of your test</a:t>
            </a:r>
          </a:p>
          <a:p>
            <a:r>
              <a:rPr lang="en-US" dirty="0" smtClean="0"/>
              <a:t>Destroy any content you create as part of your test at the end</a:t>
            </a:r>
          </a:p>
          <a:p>
            <a:pPr lvl="1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617349" y="3714842"/>
            <a:ext cx="5909302" cy="2162430"/>
            <a:chOff x="750930" y="3714842"/>
            <a:chExt cx="5909302" cy="2162430"/>
          </a:xfrm>
        </p:grpSpPr>
        <p:sp>
          <p:nvSpPr>
            <p:cNvPr id="6" name="Rounded Rectangle 5"/>
            <p:cNvSpPr/>
            <p:nvPr/>
          </p:nvSpPr>
          <p:spPr>
            <a:xfrm>
              <a:off x="3419872" y="4509120"/>
              <a:ext cx="2304256" cy="136815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Code under test</a:t>
              </a:r>
              <a:endParaRPr lang="en-AU" dirty="0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2487785" y="4976210"/>
              <a:ext cx="936104" cy="36004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dirty="0" smtClean="0"/>
                <a:t>INPUT</a:t>
              </a:r>
              <a:endParaRPr lang="en-AU" sz="1200" dirty="0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2483768" y="5379283"/>
              <a:ext cx="936104" cy="36004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dirty="0" smtClean="0"/>
                <a:t>INPUT</a:t>
              </a:r>
              <a:endParaRPr lang="en-AU" sz="1200" dirty="0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5724128" y="5019243"/>
              <a:ext cx="936104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dirty="0" smtClean="0"/>
                <a:t>OUTPUT</a:t>
              </a:r>
              <a:endParaRPr lang="en-AU" sz="12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750930" y="3714842"/>
              <a:ext cx="1152128" cy="216243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Content</a:t>
              </a:r>
              <a:endParaRPr lang="en-AU" dirty="0"/>
            </a:p>
          </p:txBody>
        </p:sp>
        <p:sp>
          <p:nvSpPr>
            <p:cNvPr id="12" name="Right Arrow 11"/>
            <p:cNvSpPr/>
            <p:nvPr/>
          </p:nvSpPr>
          <p:spPr>
            <a:xfrm rot="1259581">
              <a:off x="1934503" y="4342429"/>
              <a:ext cx="1549444" cy="367312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dirty="0" smtClean="0"/>
                <a:t>INPUT</a:t>
              </a:r>
              <a:endParaRPr lang="en-AU" sz="12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475656" y="4143013"/>
              <a:ext cx="444474" cy="1500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536284266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Managing test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Options:</a:t>
            </a:r>
          </a:p>
          <a:p>
            <a:r>
              <a:rPr lang="en-US" dirty="0" smtClean="0"/>
              <a:t>Create content we require as part of test</a:t>
            </a:r>
          </a:p>
          <a:p>
            <a:pPr lvl="1"/>
            <a:r>
              <a:rPr lang="en-US" dirty="0" smtClean="0"/>
              <a:t>API</a:t>
            </a:r>
          </a:p>
          <a:p>
            <a:pPr lvl="1"/>
            <a:r>
              <a:rPr lang="en-US" dirty="0" smtClean="0"/>
              <a:t>XML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readonly</a:t>
            </a:r>
            <a:r>
              <a:rPr lang="en-US" dirty="0" smtClean="0"/>
              <a:t> content</a:t>
            </a:r>
          </a:p>
          <a:p>
            <a:pPr lvl="1"/>
            <a:r>
              <a:rPr lang="en-US" dirty="0" smtClean="0"/>
              <a:t>Fixture </a:t>
            </a:r>
            <a:r>
              <a:rPr lang="en-US" dirty="0"/>
              <a:t>Data Provider</a:t>
            </a:r>
            <a:br>
              <a:rPr lang="en-US" dirty="0"/>
            </a:br>
            <a:r>
              <a:rPr lang="en-US" sz="1600" dirty="0">
                <a:solidFill>
                  <a:schemeClr val="accent2"/>
                </a:solidFill>
                <a:hlinkClick r:id="rId2"/>
              </a:rPr>
              <a:t>http://</a:t>
            </a:r>
            <a:r>
              <a:rPr lang="en-US" sz="1600" dirty="0" smtClean="0">
                <a:solidFill>
                  <a:schemeClr val="accent2"/>
                </a:solidFill>
                <a:hlinkClick r:id="rId2"/>
              </a:rPr>
              <a:t>marketplace.sitecore.net/en/Modules/Sitecore_Fixture_DataProvider.aspx</a:t>
            </a:r>
            <a:endParaRPr lang="en-US" sz="1600" dirty="0" smtClean="0">
              <a:solidFill>
                <a:schemeClr val="accent2"/>
              </a:solidFill>
            </a:endParaRPr>
          </a:p>
          <a:p>
            <a:pPr lvl="2"/>
            <a:r>
              <a:rPr lang="en-US" dirty="0" smtClean="0"/>
              <a:t>Read content from serialized items</a:t>
            </a:r>
          </a:p>
          <a:p>
            <a:pPr lvl="2"/>
            <a:r>
              <a:rPr lang="en-US" dirty="0" smtClean="0"/>
              <a:t>Read content from </a:t>
            </a:r>
            <a:r>
              <a:rPr lang="en-US" dirty="0" err="1" smtClean="0"/>
              <a:t>Sitecore</a:t>
            </a:r>
            <a:r>
              <a:rPr lang="en-US" dirty="0" smtClean="0"/>
              <a:t> </a:t>
            </a:r>
            <a:r>
              <a:rPr lang="en-US" dirty="0" smtClean="0"/>
              <a:t>packages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9505433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998538"/>
          </a:xfrm>
        </p:spPr>
        <p:txBody>
          <a:bodyPr/>
          <a:lstStyle/>
          <a:p>
            <a:pPr algn="ctr"/>
            <a:r>
              <a:rPr lang="en-US" dirty="0" smtClean="0"/>
              <a:t>DEMO: </a:t>
            </a:r>
            <a:r>
              <a:rPr lang="en-AU" dirty="0" smtClean="0"/>
              <a:t>Test content</a:t>
            </a:r>
            <a:endParaRPr lang="en-US" dirty="0"/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467544" y="3366566"/>
            <a:ext cx="8229600" cy="9985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spc="0">
                <a:solidFill>
                  <a:srgbClr val="E20D05"/>
                </a:solidFill>
                <a:effectLst/>
                <a:latin typeface="Meta-Normal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844374252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presentation components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How can we test presentation components?</a:t>
            </a:r>
          </a:p>
          <a:p>
            <a:r>
              <a:rPr lang="en-US" dirty="0" smtClean="0"/>
              <a:t>[Deprecated]</a:t>
            </a:r>
            <a:br>
              <a:rPr lang="en-US" dirty="0" smtClean="0"/>
            </a:br>
            <a:r>
              <a:rPr lang="en-US" dirty="0" smtClean="0"/>
              <a:t>Testing over HTTP</a:t>
            </a:r>
          </a:p>
          <a:p>
            <a:r>
              <a:rPr lang="en-US" dirty="0" smtClean="0"/>
              <a:t>Web Driver</a:t>
            </a:r>
          </a:p>
          <a:p>
            <a:pPr lvl="1"/>
            <a:r>
              <a:rPr lang="en-US" dirty="0" smtClean="0"/>
              <a:t>Selenium</a:t>
            </a:r>
          </a:p>
          <a:p>
            <a:pPr lvl="1"/>
            <a:r>
              <a:rPr lang="en-US" dirty="0" err="1" smtClean="0"/>
              <a:t>WatiN</a:t>
            </a:r>
            <a:endParaRPr lang="en-US" dirty="0" smtClean="0"/>
          </a:p>
          <a:p>
            <a:r>
              <a:rPr lang="en-US" dirty="0" smtClean="0"/>
              <a:t>Instantiate Components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604551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9985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DEMO: </a:t>
            </a:r>
            <a:r>
              <a:rPr lang="en-AU" dirty="0" smtClean="0"/>
              <a:t>Testing presentation components</a:t>
            </a:r>
            <a:endParaRPr lang="en-US" dirty="0"/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467544" y="3366566"/>
            <a:ext cx="8229600" cy="9985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spc="0">
                <a:solidFill>
                  <a:srgbClr val="E20D05"/>
                </a:solidFill>
                <a:effectLst/>
                <a:latin typeface="Meta-Normal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752395594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Alistair Deneys</a:t>
            </a:r>
          </a:p>
          <a:p>
            <a:r>
              <a:rPr lang="en-US" dirty="0"/>
              <a:t>Developer on the CMS </a:t>
            </a:r>
            <a:r>
              <a:rPr lang="en-US" dirty="0" smtClean="0"/>
              <a:t>Team at </a:t>
            </a:r>
            <a:r>
              <a:rPr lang="en-US" dirty="0" err="1" smtClean="0"/>
              <a:t>Sitecore</a:t>
            </a:r>
            <a:endParaRPr lang="en-US" dirty="0" smtClean="0"/>
          </a:p>
          <a:p>
            <a:r>
              <a:rPr lang="en-US" dirty="0" smtClean="0"/>
              <a:t>Former MVP</a:t>
            </a:r>
          </a:p>
          <a:p>
            <a:r>
              <a:rPr lang="en-US" dirty="0" smtClean="0"/>
              <a:t>Wrote the chapter on automated testing in the first official </a:t>
            </a:r>
            <a:r>
              <a:rPr lang="en-US" dirty="0" err="1" smtClean="0"/>
              <a:t>Sitecore</a:t>
            </a:r>
            <a:r>
              <a:rPr lang="en-US" dirty="0" smtClean="0"/>
              <a:t> book by John West</a:t>
            </a:r>
          </a:p>
          <a:p>
            <a:r>
              <a:rPr lang="en-US" dirty="0" smtClean="0"/>
              <a:t>Creator of the Revolver module</a:t>
            </a:r>
          </a:p>
          <a:p>
            <a:r>
              <a:rPr lang="en-US" dirty="0" smtClean="0">
                <a:hlinkClick r:id="rId2"/>
              </a:rPr>
              <a:t>http://adeneys.wordpress.com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adn@sitecore.net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5046528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Views are for looking, not for testing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the output can be brittle</a:t>
            </a:r>
          </a:p>
          <a:p>
            <a:pPr lvl="1"/>
            <a:r>
              <a:rPr lang="en-US" dirty="0" smtClean="0"/>
              <a:t>Changes in the markup may break tests</a:t>
            </a:r>
          </a:p>
          <a:p>
            <a:r>
              <a:rPr lang="en-US" dirty="0" smtClean="0"/>
              <a:t>Some components are very difficult to test</a:t>
            </a:r>
          </a:p>
          <a:p>
            <a:pPr lvl="1"/>
            <a:r>
              <a:rPr lang="en-US" dirty="0" err="1" smtClean="0"/>
              <a:t>Sublayouts</a:t>
            </a:r>
            <a:r>
              <a:rPr lang="en-US" dirty="0" smtClean="0"/>
              <a:t> – May require events to be fired to render properly</a:t>
            </a:r>
          </a:p>
          <a:p>
            <a:r>
              <a:rPr lang="en-US" dirty="0"/>
              <a:t>Views should not contain logic</a:t>
            </a:r>
          </a:p>
          <a:p>
            <a:pPr lvl="1"/>
            <a:r>
              <a:rPr lang="en-US" dirty="0"/>
              <a:t>A module view may have small logic (display title, display image,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 smtClean="0"/>
              <a:t>Architecturally better to extract logic to functional components that are easier to test</a:t>
            </a:r>
          </a:p>
          <a:p>
            <a:r>
              <a:rPr lang="en-US" dirty="0" smtClean="0"/>
              <a:t>At the very least, structure components to allow for testing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63594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9985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DEMO: </a:t>
            </a:r>
            <a:r>
              <a:rPr lang="en-AU" dirty="0" smtClean="0"/>
              <a:t>Refactor for testing</a:t>
            </a:r>
            <a:endParaRPr lang="en-US" dirty="0"/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467544" y="3366566"/>
            <a:ext cx="8229600" cy="9985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spc="0">
                <a:solidFill>
                  <a:srgbClr val="E20D05"/>
                </a:solidFill>
                <a:effectLst/>
                <a:latin typeface="Meta-Normal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4029388510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It’s working, but we can do it better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an embedded test runner is heavier than it needs to be</a:t>
            </a:r>
          </a:p>
          <a:p>
            <a:pPr lvl="1"/>
            <a:r>
              <a:rPr lang="en-US" dirty="0" err="1" smtClean="0"/>
              <a:t>Sitecore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running</a:t>
            </a:r>
          </a:p>
          <a:p>
            <a:pPr lvl="1"/>
            <a:r>
              <a:rPr lang="en-US" dirty="0" smtClean="0"/>
              <a:t>Need </a:t>
            </a:r>
            <a:r>
              <a:rPr lang="en-US" dirty="0" err="1" smtClean="0"/>
              <a:t>HttpContext</a:t>
            </a:r>
            <a:endParaRPr lang="en-US" dirty="0"/>
          </a:p>
          <a:p>
            <a:pPr lvl="1"/>
            <a:r>
              <a:rPr lang="en-US" dirty="0" smtClean="0"/>
              <a:t>Databases are accessed</a:t>
            </a:r>
          </a:p>
          <a:p>
            <a:pPr lvl="1"/>
            <a:r>
              <a:rPr lang="en-US" dirty="0" smtClean="0"/>
              <a:t>Much configuration needed</a:t>
            </a:r>
          </a:p>
          <a:p>
            <a:r>
              <a:rPr lang="en-US" dirty="0" smtClean="0"/>
              <a:t>Note: At least everything works the way it should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002134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do without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HttpContext</a:t>
            </a:r>
            <a:endParaRPr lang="en-US" dirty="0"/>
          </a:p>
          <a:p>
            <a:r>
              <a:rPr lang="en-US" dirty="0" smtClean="0"/>
              <a:t>Database</a:t>
            </a:r>
          </a:p>
          <a:p>
            <a:pPr lvl="1"/>
            <a:r>
              <a:rPr lang="en-US" dirty="0" smtClean="0"/>
              <a:t>Already </a:t>
            </a:r>
            <a:r>
              <a:rPr lang="en-US" dirty="0" smtClean="0"/>
              <a:t>done: </a:t>
            </a:r>
            <a:r>
              <a:rPr lang="en-US" dirty="0" smtClean="0"/>
              <a:t>Fixture</a:t>
            </a:r>
          </a:p>
          <a:p>
            <a:pPr lvl="1"/>
            <a:r>
              <a:rPr lang="en-US" dirty="0"/>
              <a:t>Mock the content tree</a:t>
            </a:r>
          </a:p>
          <a:p>
            <a:pPr lvl="2"/>
            <a:r>
              <a:rPr lang="en-US" dirty="0"/>
              <a:t>Phantom</a:t>
            </a:r>
            <a:br>
              <a:rPr lang="en-US" dirty="0"/>
            </a:br>
            <a:r>
              <a:rPr lang="en-US" sz="1400" dirty="0">
                <a:solidFill>
                  <a:srgbClr val="FF0000"/>
                </a:solidFill>
                <a:hlinkClick r:id="rId2"/>
              </a:rPr>
              <a:t>http://marketplace.sitecore.net/en/Modules/Phantom_-_tesk_kit_fo_Sitecore.aspx</a:t>
            </a:r>
            <a:endParaRPr lang="en-US" sz="1400" dirty="0">
              <a:solidFill>
                <a:srgbClr val="FF0000"/>
              </a:solidFill>
            </a:endParaRPr>
          </a:p>
          <a:p>
            <a:pPr lvl="3"/>
            <a:r>
              <a:rPr lang="en-US" dirty="0"/>
              <a:t>Create in memory test </a:t>
            </a:r>
            <a:r>
              <a:rPr lang="en-US" dirty="0" smtClean="0"/>
              <a:t>content</a:t>
            </a:r>
            <a:endParaRPr lang="en-US" dirty="0" smtClean="0"/>
          </a:p>
          <a:p>
            <a:r>
              <a:rPr lang="en-US" dirty="0" err="1" smtClean="0"/>
              <a:t>Sitecore</a:t>
            </a:r>
            <a:r>
              <a:rPr lang="en-US" dirty="0" smtClean="0"/>
              <a:t> </a:t>
            </a:r>
            <a:r>
              <a:rPr lang="en-US" dirty="0" smtClean="0"/>
              <a:t>/ </a:t>
            </a:r>
            <a:r>
              <a:rPr lang="en-US" dirty="0" err="1" smtClean="0"/>
              <a:t>Config</a:t>
            </a:r>
            <a:r>
              <a:rPr lang="en-US" dirty="0" smtClean="0"/>
              <a:t> (running anyway)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23450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9985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DEMO: </a:t>
            </a:r>
            <a:r>
              <a:rPr lang="en-AU" dirty="0" smtClean="0"/>
              <a:t>Testing without</a:t>
            </a:r>
            <a:endParaRPr lang="en-US" dirty="0"/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467544" y="3366566"/>
            <a:ext cx="8229600" cy="9985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spc="0">
                <a:solidFill>
                  <a:srgbClr val="E20D05"/>
                </a:solidFill>
                <a:effectLst/>
                <a:latin typeface="Meta-Normal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539161674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970564" y="2992138"/>
            <a:ext cx="3825571" cy="3101158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Freeform 25"/>
          <p:cNvSpPr/>
          <p:nvPr/>
        </p:nvSpPr>
        <p:spPr>
          <a:xfrm>
            <a:off x="2167783" y="3071446"/>
            <a:ext cx="3498371" cy="2797908"/>
          </a:xfrm>
          <a:custGeom>
            <a:avLst/>
            <a:gdLst>
              <a:gd name="connsiteX0" fmla="*/ 20525 w 3498371"/>
              <a:gd name="connsiteY0" fmla="*/ 1266092 h 2797908"/>
              <a:gd name="connsiteX1" fmla="*/ 43971 w 3498371"/>
              <a:gd name="connsiteY1" fmla="*/ 1148862 h 2797908"/>
              <a:gd name="connsiteX2" fmla="*/ 59602 w 3498371"/>
              <a:gd name="connsiteY2" fmla="*/ 1101969 h 2797908"/>
              <a:gd name="connsiteX3" fmla="*/ 83048 w 3498371"/>
              <a:gd name="connsiteY3" fmla="*/ 1078523 h 2797908"/>
              <a:gd name="connsiteX4" fmla="*/ 137755 w 3498371"/>
              <a:gd name="connsiteY4" fmla="*/ 1047262 h 2797908"/>
              <a:gd name="connsiteX5" fmla="*/ 161202 w 3498371"/>
              <a:gd name="connsiteY5" fmla="*/ 1039446 h 2797908"/>
              <a:gd name="connsiteX6" fmla="*/ 184648 w 3498371"/>
              <a:gd name="connsiteY6" fmla="*/ 1023816 h 2797908"/>
              <a:gd name="connsiteX7" fmla="*/ 239355 w 3498371"/>
              <a:gd name="connsiteY7" fmla="*/ 1008185 h 2797908"/>
              <a:gd name="connsiteX8" fmla="*/ 262802 w 3498371"/>
              <a:gd name="connsiteY8" fmla="*/ 1000369 h 2797908"/>
              <a:gd name="connsiteX9" fmla="*/ 364402 w 3498371"/>
              <a:gd name="connsiteY9" fmla="*/ 1008185 h 2797908"/>
              <a:gd name="connsiteX10" fmla="*/ 442555 w 3498371"/>
              <a:gd name="connsiteY10" fmla="*/ 1016000 h 2797908"/>
              <a:gd name="connsiteX11" fmla="*/ 794248 w 3498371"/>
              <a:gd name="connsiteY11" fmla="*/ 1023816 h 2797908"/>
              <a:gd name="connsiteX12" fmla="*/ 1099048 w 3498371"/>
              <a:gd name="connsiteY12" fmla="*/ 1023816 h 2797908"/>
              <a:gd name="connsiteX13" fmla="*/ 1169386 w 3498371"/>
              <a:gd name="connsiteY13" fmla="*/ 1000369 h 2797908"/>
              <a:gd name="connsiteX14" fmla="*/ 1192832 w 3498371"/>
              <a:gd name="connsiteY14" fmla="*/ 992554 h 2797908"/>
              <a:gd name="connsiteX15" fmla="*/ 1216279 w 3498371"/>
              <a:gd name="connsiteY15" fmla="*/ 984739 h 2797908"/>
              <a:gd name="connsiteX16" fmla="*/ 1263171 w 3498371"/>
              <a:gd name="connsiteY16" fmla="*/ 953477 h 2797908"/>
              <a:gd name="connsiteX17" fmla="*/ 1294432 w 3498371"/>
              <a:gd name="connsiteY17" fmla="*/ 914400 h 2797908"/>
              <a:gd name="connsiteX18" fmla="*/ 1325694 w 3498371"/>
              <a:gd name="connsiteY18" fmla="*/ 867508 h 2797908"/>
              <a:gd name="connsiteX19" fmla="*/ 1341325 w 3498371"/>
              <a:gd name="connsiteY19" fmla="*/ 844062 h 2797908"/>
              <a:gd name="connsiteX20" fmla="*/ 1349140 w 3498371"/>
              <a:gd name="connsiteY20" fmla="*/ 812800 h 2797908"/>
              <a:gd name="connsiteX21" fmla="*/ 1356955 w 3498371"/>
              <a:gd name="connsiteY21" fmla="*/ 789354 h 2797908"/>
              <a:gd name="connsiteX22" fmla="*/ 1364771 w 3498371"/>
              <a:gd name="connsiteY22" fmla="*/ 750277 h 2797908"/>
              <a:gd name="connsiteX23" fmla="*/ 1372586 w 3498371"/>
              <a:gd name="connsiteY23" fmla="*/ 703385 h 2797908"/>
              <a:gd name="connsiteX24" fmla="*/ 1388217 w 3498371"/>
              <a:gd name="connsiteY24" fmla="*/ 656492 h 2797908"/>
              <a:gd name="connsiteX25" fmla="*/ 1396032 w 3498371"/>
              <a:gd name="connsiteY25" fmla="*/ 633046 h 2797908"/>
              <a:gd name="connsiteX26" fmla="*/ 1403848 w 3498371"/>
              <a:gd name="connsiteY26" fmla="*/ 609600 h 2797908"/>
              <a:gd name="connsiteX27" fmla="*/ 1411663 w 3498371"/>
              <a:gd name="connsiteY27" fmla="*/ 578339 h 2797908"/>
              <a:gd name="connsiteX28" fmla="*/ 1435109 w 3498371"/>
              <a:gd name="connsiteY28" fmla="*/ 562708 h 2797908"/>
              <a:gd name="connsiteX29" fmla="*/ 1450740 w 3498371"/>
              <a:gd name="connsiteY29" fmla="*/ 531446 h 2797908"/>
              <a:gd name="connsiteX30" fmla="*/ 1466371 w 3498371"/>
              <a:gd name="connsiteY30" fmla="*/ 508000 h 2797908"/>
              <a:gd name="connsiteX31" fmla="*/ 1474186 w 3498371"/>
              <a:gd name="connsiteY31" fmla="*/ 476739 h 2797908"/>
              <a:gd name="connsiteX32" fmla="*/ 1489817 w 3498371"/>
              <a:gd name="connsiteY32" fmla="*/ 429846 h 2797908"/>
              <a:gd name="connsiteX33" fmla="*/ 1497632 w 3498371"/>
              <a:gd name="connsiteY33" fmla="*/ 406400 h 2797908"/>
              <a:gd name="connsiteX34" fmla="*/ 1521079 w 3498371"/>
              <a:gd name="connsiteY34" fmla="*/ 382954 h 2797908"/>
              <a:gd name="connsiteX35" fmla="*/ 1552340 w 3498371"/>
              <a:gd name="connsiteY35" fmla="*/ 336062 h 2797908"/>
              <a:gd name="connsiteX36" fmla="*/ 1599232 w 3498371"/>
              <a:gd name="connsiteY36" fmla="*/ 257908 h 2797908"/>
              <a:gd name="connsiteX37" fmla="*/ 1622679 w 3498371"/>
              <a:gd name="connsiteY37" fmla="*/ 242277 h 2797908"/>
              <a:gd name="connsiteX38" fmla="*/ 1646125 w 3498371"/>
              <a:gd name="connsiteY38" fmla="*/ 195385 h 2797908"/>
              <a:gd name="connsiteX39" fmla="*/ 1669571 w 3498371"/>
              <a:gd name="connsiteY39" fmla="*/ 179754 h 2797908"/>
              <a:gd name="connsiteX40" fmla="*/ 1685202 w 3498371"/>
              <a:gd name="connsiteY40" fmla="*/ 156308 h 2797908"/>
              <a:gd name="connsiteX41" fmla="*/ 1708648 w 3498371"/>
              <a:gd name="connsiteY41" fmla="*/ 132862 h 2797908"/>
              <a:gd name="connsiteX42" fmla="*/ 1716463 w 3498371"/>
              <a:gd name="connsiteY42" fmla="*/ 109416 h 2797908"/>
              <a:gd name="connsiteX43" fmla="*/ 1739909 w 3498371"/>
              <a:gd name="connsiteY43" fmla="*/ 85969 h 2797908"/>
              <a:gd name="connsiteX44" fmla="*/ 1818063 w 3498371"/>
              <a:gd name="connsiteY44" fmla="*/ 31262 h 2797908"/>
              <a:gd name="connsiteX45" fmla="*/ 1841509 w 3498371"/>
              <a:gd name="connsiteY45" fmla="*/ 15631 h 2797908"/>
              <a:gd name="connsiteX46" fmla="*/ 1888402 w 3498371"/>
              <a:gd name="connsiteY46" fmla="*/ 0 h 2797908"/>
              <a:gd name="connsiteX47" fmla="*/ 2341694 w 3498371"/>
              <a:gd name="connsiteY47" fmla="*/ 7816 h 2797908"/>
              <a:gd name="connsiteX48" fmla="*/ 2372955 w 3498371"/>
              <a:gd name="connsiteY48" fmla="*/ 15631 h 2797908"/>
              <a:gd name="connsiteX49" fmla="*/ 2466740 w 3498371"/>
              <a:gd name="connsiteY49" fmla="*/ 46892 h 2797908"/>
              <a:gd name="connsiteX50" fmla="*/ 2505817 w 3498371"/>
              <a:gd name="connsiteY50" fmla="*/ 54708 h 2797908"/>
              <a:gd name="connsiteX51" fmla="*/ 2529263 w 3498371"/>
              <a:gd name="connsiteY51" fmla="*/ 62523 h 2797908"/>
              <a:gd name="connsiteX52" fmla="*/ 2599602 w 3498371"/>
              <a:gd name="connsiteY52" fmla="*/ 70339 h 2797908"/>
              <a:gd name="connsiteX53" fmla="*/ 2716832 w 3498371"/>
              <a:gd name="connsiteY53" fmla="*/ 101600 h 2797908"/>
              <a:gd name="connsiteX54" fmla="*/ 2802802 w 3498371"/>
              <a:gd name="connsiteY54" fmla="*/ 132862 h 2797908"/>
              <a:gd name="connsiteX55" fmla="*/ 2834063 w 3498371"/>
              <a:gd name="connsiteY55" fmla="*/ 148492 h 2797908"/>
              <a:gd name="connsiteX56" fmla="*/ 2873140 w 3498371"/>
              <a:gd name="connsiteY56" fmla="*/ 156308 h 2797908"/>
              <a:gd name="connsiteX57" fmla="*/ 2896586 w 3498371"/>
              <a:gd name="connsiteY57" fmla="*/ 164123 h 2797908"/>
              <a:gd name="connsiteX58" fmla="*/ 2920032 w 3498371"/>
              <a:gd name="connsiteY58" fmla="*/ 179754 h 2797908"/>
              <a:gd name="connsiteX59" fmla="*/ 2974740 w 3498371"/>
              <a:gd name="connsiteY59" fmla="*/ 187569 h 2797908"/>
              <a:gd name="connsiteX60" fmla="*/ 3037263 w 3498371"/>
              <a:gd name="connsiteY60" fmla="*/ 203200 h 2797908"/>
              <a:gd name="connsiteX61" fmla="*/ 3091971 w 3498371"/>
              <a:gd name="connsiteY61" fmla="*/ 257908 h 2797908"/>
              <a:gd name="connsiteX62" fmla="*/ 3154494 w 3498371"/>
              <a:gd name="connsiteY62" fmla="*/ 289169 h 2797908"/>
              <a:gd name="connsiteX63" fmla="*/ 3209202 w 3498371"/>
              <a:gd name="connsiteY63" fmla="*/ 336062 h 2797908"/>
              <a:gd name="connsiteX64" fmla="*/ 3248279 w 3498371"/>
              <a:gd name="connsiteY64" fmla="*/ 343877 h 2797908"/>
              <a:gd name="connsiteX65" fmla="*/ 3263909 w 3498371"/>
              <a:gd name="connsiteY65" fmla="*/ 375139 h 2797908"/>
              <a:gd name="connsiteX66" fmla="*/ 3295171 w 3498371"/>
              <a:gd name="connsiteY66" fmla="*/ 398585 h 2797908"/>
              <a:gd name="connsiteX67" fmla="*/ 3342063 w 3498371"/>
              <a:gd name="connsiteY67" fmla="*/ 437662 h 2797908"/>
              <a:gd name="connsiteX68" fmla="*/ 3396771 w 3498371"/>
              <a:gd name="connsiteY68" fmla="*/ 492369 h 2797908"/>
              <a:gd name="connsiteX69" fmla="*/ 3412402 w 3498371"/>
              <a:gd name="connsiteY69" fmla="*/ 523631 h 2797908"/>
              <a:gd name="connsiteX70" fmla="*/ 3451479 w 3498371"/>
              <a:gd name="connsiteY70" fmla="*/ 578339 h 2797908"/>
              <a:gd name="connsiteX71" fmla="*/ 3467109 w 3498371"/>
              <a:gd name="connsiteY71" fmla="*/ 609600 h 2797908"/>
              <a:gd name="connsiteX72" fmla="*/ 3482740 w 3498371"/>
              <a:gd name="connsiteY72" fmla="*/ 672123 h 2797908"/>
              <a:gd name="connsiteX73" fmla="*/ 3490555 w 3498371"/>
              <a:gd name="connsiteY73" fmla="*/ 742462 h 2797908"/>
              <a:gd name="connsiteX74" fmla="*/ 3498371 w 3498371"/>
              <a:gd name="connsiteY74" fmla="*/ 765908 h 2797908"/>
              <a:gd name="connsiteX75" fmla="*/ 3490555 w 3498371"/>
              <a:gd name="connsiteY75" fmla="*/ 930031 h 2797908"/>
              <a:gd name="connsiteX76" fmla="*/ 3474925 w 3498371"/>
              <a:gd name="connsiteY76" fmla="*/ 976923 h 2797908"/>
              <a:gd name="connsiteX77" fmla="*/ 3420217 w 3498371"/>
              <a:gd name="connsiteY77" fmla="*/ 1016000 h 2797908"/>
              <a:gd name="connsiteX78" fmla="*/ 3388955 w 3498371"/>
              <a:gd name="connsiteY78" fmla="*/ 1062892 h 2797908"/>
              <a:gd name="connsiteX79" fmla="*/ 3334248 w 3498371"/>
              <a:gd name="connsiteY79" fmla="*/ 1101969 h 2797908"/>
              <a:gd name="connsiteX80" fmla="*/ 3310802 w 3498371"/>
              <a:gd name="connsiteY80" fmla="*/ 1109785 h 2797908"/>
              <a:gd name="connsiteX81" fmla="*/ 3287355 w 3498371"/>
              <a:gd name="connsiteY81" fmla="*/ 1125416 h 2797908"/>
              <a:gd name="connsiteX82" fmla="*/ 3263909 w 3498371"/>
              <a:gd name="connsiteY82" fmla="*/ 1133231 h 2797908"/>
              <a:gd name="connsiteX83" fmla="*/ 3177940 w 3498371"/>
              <a:gd name="connsiteY83" fmla="*/ 1164492 h 2797908"/>
              <a:gd name="connsiteX84" fmla="*/ 3154494 w 3498371"/>
              <a:gd name="connsiteY84" fmla="*/ 1172308 h 2797908"/>
              <a:gd name="connsiteX85" fmla="*/ 3115417 w 3498371"/>
              <a:gd name="connsiteY85" fmla="*/ 1180123 h 2797908"/>
              <a:gd name="connsiteX86" fmla="*/ 3084155 w 3498371"/>
              <a:gd name="connsiteY86" fmla="*/ 1195754 h 2797908"/>
              <a:gd name="connsiteX87" fmla="*/ 3052894 w 3498371"/>
              <a:gd name="connsiteY87" fmla="*/ 1203569 h 2797908"/>
              <a:gd name="connsiteX88" fmla="*/ 3029448 w 3498371"/>
              <a:gd name="connsiteY88" fmla="*/ 1219200 h 2797908"/>
              <a:gd name="connsiteX89" fmla="*/ 2998186 w 3498371"/>
              <a:gd name="connsiteY89" fmla="*/ 1227016 h 2797908"/>
              <a:gd name="connsiteX90" fmla="*/ 2927848 w 3498371"/>
              <a:gd name="connsiteY90" fmla="*/ 1250462 h 2797908"/>
              <a:gd name="connsiteX91" fmla="*/ 2904402 w 3498371"/>
              <a:gd name="connsiteY91" fmla="*/ 1258277 h 2797908"/>
              <a:gd name="connsiteX92" fmla="*/ 2865325 w 3498371"/>
              <a:gd name="connsiteY92" fmla="*/ 1266092 h 2797908"/>
              <a:gd name="connsiteX93" fmla="*/ 2841879 w 3498371"/>
              <a:gd name="connsiteY93" fmla="*/ 1273908 h 2797908"/>
              <a:gd name="connsiteX94" fmla="*/ 2779355 w 3498371"/>
              <a:gd name="connsiteY94" fmla="*/ 1281723 h 2797908"/>
              <a:gd name="connsiteX95" fmla="*/ 2701202 w 3498371"/>
              <a:gd name="connsiteY95" fmla="*/ 1297354 h 2797908"/>
              <a:gd name="connsiteX96" fmla="*/ 2662125 w 3498371"/>
              <a:gd name="connsiteY96" fmla="*/ 1305169 h 2797908"/>
              <a:gd name="connsiteX97" fmla="*/ 2630863 w 3498371"/>
              <a:gd name="connsiteY97" fmla="*/ 1312985 h 2797908"/>
              <a:gd name="connsiteX98" fmla="*/ 2513632 w 3498371"/>
              <a:gd name="connsiteY98" fmla="*/ 1328616 h 2797908"/>
              <a:gd name="connsiteX99" fmla="*/ 2490186 w 3498371"/>
              <a:gd name="connsiteY99" fmla="*/ 1336431 h 2797908"/>
              <a:gd name="connsiteX100" fmla="*/ 2451109 w 3498371"/>
              <a:gd name="connsiteY100" fmla="*/ 1352062 h 2797908"/>
              <a:gd name="connsiteX101" fmla="*/ 2404217 w 3498371"/>
              <a:gd name="connsiteY101" fmla="*/ 1359877 h 2797908"/>
              <a:gd name="connsiteX102" fmla="*/ 2380771 w 3498371"/>
              <a:gd name="connsiteY102" fmla="*/ 1367692 h 2797908"/>
              <a:gd name="connsiteX103" fmla="*/ 2341694 w 3498371"/>
              <a:gd name="connsiteY103" fmla="*/ 1375508 h 2797908"/>
              <a:gd name="connsiteX104" fmla="*/ 2294802 w 3498371"/>
              <a:gd name="connsiteY104" fmla="*/ 1391139 h 2797908"/>
              <a:gd name="connsiteX105" fmla="*/ 2255725 w 3498371"/>
              <a:gd name="connsiteY105" fmla="*/ 1398954 h 2797908"/>
              <a:gd name="connsiteX106" fmla="*/ 2208832 w 3498371"/>
              <a:gd name="connsiteY106" fmla="*/ 1414585 h 2797908"/>
              <a:gd name="connsiteX107" fmla="*/ 2161940 w 3498371"/>
              <a:gd name="connsiteY107" fmla="*/ 1422400 h 2797908"/>
              <a:gd name="connsiteX108" fmla="*/ 2138494 w 3498371"/>
              <a:gd name="connsiteY108" fmla="*/ 1430216 h 2797908"/>
              <a:gd name="connsiteX109" fmla="*/ 2091602 w 3498371"/>
              <a:gd name="connsiteY109" fmla="*/ 1461477 h 2797908"/>
              <a:gd name="connsiteX110" fmla="*/ 2068155 w 3498371"/>
              <a:gd name="connsiteY110" fmla="*/ 1469292 h 2797908"/>
              <a:gd name="connsiteX111" fmla="*/ 1997817 w 3498371"/>
              <a:gd name="connsiteY111" fmla="*/ 1508369 h 2797908"/>
              <a:gd name="connsiteX112" fmla="*/ 1974371 w 3498371"/>
              <a:gd name="connsiteY112" fmla="*/ 1524000 h 2797908"/>
              <a:gd name="connsiteX113" fmla="*/ 1927479 w 3498371"/>
              <a:gd name="connsiteY113" fmla="*/ 1555262 h 2797908"/>
              <a:gd name="connsiteX114" fmla="*/ 1896217 w 3498371"/>
              <a:gd name="connsiteY114" fmla="*/ 1602154 h 2797908"/>
              <a:gd name="connsiteX115" fmla="*/ 1849325 w 3498371"/>
              <a:gd name="connsiteY115" fmla="*/ 1688123 h 2797908"/>
              <a:gd name="connsiteX116" fmla="*/ 1825879 w 3498371"/>
              <a:gd name="connsiteY116" fmla="*/ 1735016 h 2797908"/>
              <a:gd name="connsiteX117" fmla="*/ 1810248 w 3498371"/>
              <a:gd name="connsiteY117" fmla="*/ 1805354 h 2797908"/>
              <a:gd name="connsiteX118" fmla="*/ 1794617 w 3498371"/>
              <a:gd name="connsiteY118" fmla="*/ 1867877 h 2797908"/>
              <a:gd name="connsiteX119" fmla="*/ 1778986 w 3498371"/>
              <a:gd name="connsiteY119" fmla="*/ 1914769 h 2797908"/>
              <a:gd name="connsiteX120" fmla="*/ 1771171 w 3498371"/>
              <a:gd name="connsiteY120" fmla="*/ 1953846 h 2797908"/>
              <a:gd name="connsiteX121" fmla="*/ 1763355 w 3498371"/>
              <a:gd name="connsiteY121" fmla="*/ 1977292 h 2797908"/>
              <a:gd name="connsiteX122" fmla="*/ 1755540 w 3498371"/>
              <a:gd name="connsiteY122" fmla="*/ 2008554 h 2797908"/>
              <a:gd name="connsiteX123" fmla="*/ 1747725 w 3498371"/>
              <a:gd name="connsiteY123" fmla="*/ 2047631 h 2797908"/>
              <a:gd name="connsiteX124" fmla="*/ 1732094 w 3498371"/>
              <a:gd name="connsiteY124" fmla="*/ 2071077 h 2797908"/>
              <a:gd name="connsiteX125" fmla="*/ 1724279 w 3498371"/>
              <a:gd name="connsiteY125" fmla="*/ 2094523 h 2797908"/>
              <a:gd name="connsiteX126" fmla="*/ 1708648 w 3498371"/>
              <a:gd name="connsiteY126" fmla="*/ 2157046 h 2797908"/>
              <a:gd name="connsiteX127" fmla="*/ 1693017 w 3498371"/>
              <a:gd name="connsiteY127" fmla="*/ 2203939 h 2797908"/>
              <a:gd name="connsiteX128" fmla="*/ 1685202 w 3498371"/>
              <a:gd name="connsiteY128" fmla="*/ 2227385 h 2797908"/>
              <a:gd name="connsiteX129" fmla="*/ 1653940 w 3498371"/>
              <a:gd name="connsiteY129" fmla="*/ 2274277 h 2797908"/>
              <a:gd name="connsiteX130" fmla="*/ 1630494 w 3498371"/>
              <a:gd name="connsiteY130" fmla="*/ 2321169 h 2797908"/>
              <a:gd name="connsiteX131" fmla="*/ 1607048 w 3498371"/>
              <a:gd name="connsiteY131" fmla="*/ 2336800 h 2797908"/>
              <a:gd name="connsiteX132" fmla="*/ 1591417 w 3498371"/>
              <a:gd name="connsiteY132" fmla="*/ 2360246 h 2797908"/>
              <a:gd name="connsiteX133" fmla="*/ 1575786 w 3498371"/>
              <a:gd name="connsiteY133" fmla="*/ 2391508 h 2797908"/>
              <a:gd name="connsiteX134" fmla="*/ 1536709 w 3498371"/>
              <a:gd name="connsiteY134" fmla="*/ 2438400 h 2797908"/>
              <a:gd name="connsiteX135" fmla="*/ 1521079 w 3498371"/>
              <a:gd name="connsiteY135" fmla="*/ 2469662 h 2797908"/>
              <a:gd name="connsiteX136" fmla="*/ 1489817 w 3498371"/>
              <a:gd name="connsiteY136" fmla="*/ 2500923 h 2797908"/>
              <a:gd name="connsiteX137" fmla="*/ 1435109 w 3498371"/>
              <a:gd name="connsiteY137" fmla="*/ 2540000 h 2797908"/>
              <a:gd name="connsiteX138" fmla="*/ 1419479 w 3498371"/>
              <a:gd name="connsiteY138" fmla="*/ 2563446 h 2797908"/>
              <a:gd name="connsiteX139" fmla="*/ 1388217 w 3498371"/>
              <a:gd name="connsiteY139" fmla="*/ 2586892 h 2797908"/>
              <a:gd name="connsiteX140" fmla="*/ 1364771 w 3498371"/>
              <a:gd name="connsiteY140" fmla="*/ 2602523 h 2797908"/>
              <a:gd name="connsiteX141" fmla="*/ 1341325 w 3498371"/>
              <a:gd name="connsiteY141" fmla="*/ 2633785 h 2797908"/>
              <a:gd name="connsiteX142" fmla="*/ 1317879 w 3498371"/>
              <a:gd name="connsiteY142" fmla="*/ 2649416 h 2797908"/>
              <a:gd name="connsiteX143" fmla="*/ 1263171 w 3498371"/>
              <a:gd name="connsiteY143" fmla="*/ 2680677 h 2797908"/>
              <a:gd name="connsiteX144" fmla="*/ 1208463 w 3498371"/>
              <a:gd name="connsiteY144" fmla="*/ 2704123 h 2797908"/>
              <a:gd name="connsiteX145" fmla="*/ 1145940 w 3498371"/>
              <a:gd name="connsiteY145" fmla="*/ 2735385 h 2797908"/>
              <a:gd name="connsiteX146" fmla="*/ 1099048 w 3498371"/>
              <a:gd name="connsiteY146" fmla="*/ 2743200 h 2797908"/>
              <a:gd name="connsiteX147" fmla="*/ 1067786 w 3498371"/>
              <a:gd name="connsiteY147" fmla="*/ 2751016 h 2797908"/>
              <a:gd name="connsiteX148" fmla="*/ 1020894 w 3498371"/>
              <a:gd name="connsiteY148" fmla="*/ 2758831 h 2797908"/>
              <a:gd name="connsiteX149" fmla="*/ 966186 w 3498371"/>
              <a:gd name="connsiteY149" fmla="*/ 2774462 h 2797908"/>
              <a:gd name="connsiteX150" fmla="*/ 903663 w 3498371"/>
              <a:gd name="connsiteY150" fmla="*/ 2782277 h 2797908"/>
              <a:gd name="connsiteX151" fmla="*/ 778617 w 3498371"/>
              <a:gd name="connsiteY151" fmla="*/ 2797908 h 2797908"/>
              <a:gd name="connsiteX152" fmla="*/ 692648 w 3498371"/>
              <a:gd name="connsiteY152" fmla="*/ 2790092 h 2797908"/>
              <a:gd name="connsiteX153" fmla="*/ 661386 w 3498371"/>
              <a:gd name="connsiteY153" fmla="*/ 2782277 h 2797908"/>
              <a:gd name="connsiteX154" fmla="*/ 637940 w 3498371"/>
              <a:gd name="connsiteY154" fmla="*/ 2774462 h 2797908"/>
              <a:gd name="connsiteX155" fmla="*/ 598863 w 3498371"/>
              <a:gd name="connsiteY155" fmla="*/ 2766646 h 2797908"/>
              <a:gd name="connsiteX156" fmla="*/ 575417 w 3498371"/>
              <a:gd name="connsiteY156" fmla="*/ 2758831 h 2797908"/>
              <a:gd name="connsiteX157" fmla="*/ 544155 w 3498371"/>
              <a:gd name="connsiteY157" fmla="*/ 2743200 h 2797908"/>
              <a:gd name="connsiteX158" fmla="*/ 489448 w 3498371"/>
              <a:gd name="connsiteY158" fmla="*/ 2735385 h 2797908"/>
              <a:gd name="connsiteX159" fmla="*/ 426925 w 3498371"/>
              <a:gd name="connsiteY159" fmla="*/ 2711939 h 2797908"/>
              <a:gd name="connsiteX160" fmla="*/ 403479 w 3498371"/>
              <a:gd name="connsiteY160" fmla="*/ 2704123 h 2797908"/>
              <a:gd name="connsiteX161" fmla="*/ 348771 w 3498371"/>
              <a:gd name="connsiteY161" fmla="*/ 2680677 h 2797908"/>
              <a:gd name="connsiteX162" fmla="*/ 270617 w 3498371"/>
              <a:gd name="connsiteY162" fmla="*/ 2633785 h 2797908"/>
              <a:gd name="connsiteX163" fmla="*/ 247171 w 3498371"/>
              <a:gd name="connsiteY163" fmla="*/ 2610339 h 2797908"/>
              <a:gd name="connsiteX164" fmla="*/ 200279 w 3498371"/>
              <a:gd name="connsiteY164" fmla="*/ 2579077 h 2797908"/>
              <a:gd name="connsiteX165" fmla="*/ 169017 w 3498371"/>
              <a:gd name="connsiteY165" fmla="*/ 2555631 h 2797908"/>
              <a:gd name="connsiteX166" fmla="*/ 122125 w 3498371"/>
              <a:gd name="connsiteY166" fmla="*/ 2524369 h 2797908"/>
              <a:gd name="connsiteX167" fmla="*/ 90863 w 3498371"/>
              <a:gd name="connsiteY167" fmla="*/ 2477477 h 2797908"/>
              <a:gd name="connsiteX168" fmla="*/ 75232 w 3498371"/>
              <a:gd name="connsiteY168" fmla="*/ 2422769 h 2797908"/>
              <a:gd name="connsiteX169" fmla="*/ 67417 w 3498371"/>
              <a:gd name="connsiteY169" fmla="*/ 2336800 h 2797908"/>
              <a:gd name="connsiteX170" fmla="*/ 59602 w 3498371"/>
              <a:gd name="connsiteY170" fmla="*/ 2305539 h 2797908"/>
              <a:gd name="connsiteX171" fmla="*/ 51786 w 3498371"/>
              <a:gd name="connsiteY171" fmla="*/ 2258646 h 2797908"/>
              <a:gd name="connsiteX172" fmla="*/ 36155 w 3498371"/>
              <a:gd name="connsiteY172" fmla="*/ 2172677 h 2797908"/>
              <a:gd name="connsiteX173" fmla="*/ 28340 w 3498371"/>
              <a:gd name="connsiteY173" fmla="*/ 2110154 h 2797908"/>
              <a:gd name="connsiteX174" fmla="*/ 20525 w 3498371"/>
              <a:gd name="connsiteY174" fmla="*/ 2078892 h 2797908"/>
              <a:gd name="connsiteX175" fmla="*/ 36155 w 3498371"/>
              <a:gd name="connsiteY175" fmla="*/ 1453662 h 2797908"/>
              <a:gd name="connsiteX176" fmla="*/ 20525 w 3498371"/>
              <a:gd name="connsiteY176" fmla="*/ 1266092 h 279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</a:cxnLst>
            <a:rect l="l" t="t" r="r" b="b"/>
            <a:pathLst>
              <a:path w="3498371" h="2797908">
                <a:moveTo>
                  <a:pt x="20525" y="1266092"/>
                </a:moveTo>
                <a:cubicBezTo>
                  <a:pt x="21828" y="1215292"/>
                  <a:pt x="20880" y="1218136"/>
                  <a:pt x="43971" y="1148862"/>
                </a:cubicBezTo>
                <a:cubicBezTo>
                  <a:pt x="43972" y="1148860"/>
                  <a:pt x="59601" y="1101970"/>
                  <a:pt x="59602" y="1101969"/>
                </a:cubicBezTo>
                <a:cubicBezTo>
                  <a:pt x="67417" y="1094154"/>
                  <a:pt x="74557" y="1085599"/>
                  <a:pt x="83048" y="1078523"/>
                </a:cubicBezTo>
                <a:cubicBezTo>
                  <a:pt x="96901" y="1066979"/>
                  <a:pt x="122014" y="1054008"/>
                  <a:pt x="137755" y="1047262"/>
                </a:cubicBezTo>
                <a:cubicBezTo>
                  <a:pt x="145327" y="1044017"/>
                  <a:pt x="153833" y="1043130"/>
                  <a:pt x="161202" y="1039446"/>
                </a:cubicBezTo>
                <a:cubicBezTo>
                  <a:pt x="169603" y="1035246"/>
                  <a:pt x="176247" y="1028017"/>
                  <a:pt x="184648" y="1023816"/>
                </a:cubicBezTo>
                <a:cubicBezTo>
                  <a:pt x="197146" y="1017567"/>
                  <a:pt x="227661" y="1011526"/>
                  <a:pt x="239355" y="1008185"/>
                </a:cubicBezTo>
                <a:cubicBezTo>
                  <a:pt x="247276" y="1005922"/>
                  <a:pt x="254986" y="1002974"/>
                  <a:pt x="262802" y="1000369"/>
                </a:cubicBezTo>
                <a:lnTo>
                  <a:pt x="364402" y="1008185"/>
                </a:lnTo>
                <a:cubicBezTo>
                  <a:pt x="390484" y="1010453"/>
                  <a:pt x="416391" y="1015049"/>
                  <a:pt x="442555" y="1016000"/>
                </a:cubicBezTo>
                <a:cubicBezTo>
                  <a:pt x="559737" y="1020261"/>
                  <a:pt x="677017" y="1021211"/>
                  <a:pt x="794248" y="1023816"/>
                </a:cubicBezTo>
                <a:cubicBezTo>
                  <a:pt x="924762" y="1033138"/>
                  <a:pt x="945412" y="1038684"/>
                  <a:pt x="1099048" y="1023816"/>
                </a:cubicBezTo>
                <a:cubicBezTo>
                  <a:pt x="1099055" y="1023815"/>
                  <a:pt x="1157660" y="1004278"/>
                  <a:pt x="1169386" y="1000369"/>
                </a:cubicBezTo>
                <a:lnTo>
                  <a:pt x="1192832" y="992554"/>
                </a:lnTo>
                <a:lnTo>
                  <a:pt x="1216279" y="984739"/>
                </a:lnTo>
                <a:cubicBezTo>
                  <a:pt x="1231910" y="974318"/>
                  <a:pt x="1257231" y="971299"/>
                  <a:pt x="1263171" y="953477"/>
                </a:cubicBezTo>
                <a:cubicBezTo>
                  <a:pt x="1273956" y="921120"/>
                  <a:pt x="1264132" y="934601"/>
                  <a:pt x="1294432" y="914400"/>
                </a:cubicBezTo>
                <a:lnTo>
                  <a:pt x="1325694" y="867508"/>
                </a:lnTo>
                <a:lnTo>
                  <a:pt x="1341325" y="844062"/>
                </a:lnTo>
                <a:cubicBezTo>
                  <a:pt x="1343930" y="833641"/>
                  <a:pt x="1346189" y="823128"/>
                  <a:pt x="1349140" y="812800"/>
                </a:cubicBezTo>
                <a:cubicBezTo>
                  <a:pt x="1351403" y="804879"/>
                  <a:pt x="1354957" y="797346"/>
                  <a:pt x="1356955" y="789354"/>
                </a:cubicBezTo>
                <a:cubicBezTo>
                  <a:pt x="1360177" y="776467"/>
                  <a:pt x="1362395" y="763346"/>
                  <a:pt x="1364771" y="750277"/>
                </a:cubicBezTo>
                <a:cubicBezTo>
                  <a:pt x="1367606" y="734686"/>
                  <a:pt x="1368743" y="718758"/>
                  <a:pt x="1372586" y="703385"/>
                </a:cubicBezTo>
                <a:cubicBezTo>
                  <a:pt x="1376582" y="687400"/>
                  <a:pt x="1383007" y="672123"/>
                  <a:pt x="1388217" y="656492"/>
                </a:cubicBezTo>
                <a:lnTo>
                  <a:pt x="1396032" y="633046"/>
                </a:lnTo>
                <a:cubicBezTo>
                  <a:pt x="1398637" y="625231"/>
                  <a:pt x="1401850" y="617592"/>
                  <a:pt x="1403848" y="609600"/>
                </a:cubicBezTo>
                <a:cubicBezTo>
                  <a:pt x="1406453" y="599180"/>
                  <a:pt x="1405705" y="587276"/>
                  <a:pt x="1411663" y="578339"/>
                </a:cubicBezTo>
                <a:cubicBezTo>
                  <a:pt x="1416873" y="570524"/>
                  <a:pt x="1427294" y="567918"/>
                  <a:pt x="1435109" y="562708"/>
                </a:cubicBezTo>
                <a:cubicBezTo>
                  <a:pt x="1440319" y="552287"/>
                  <a:pt x="1444960" y="541562"/>
                  <a:pt x="1450740" y="531446"/>
                </a:cubicBezTo>
                <a:cubicBezTo>
                  <a:pt x="1455400" y="523291"/>
                  <a:pt x="1462671" y="516633"/>
                  <a:pt x="1466371" y="508000"/>
                </a:cubicBezTo>
                <a:cubicBezTo>
                  <a:pt x="1470602" y="498127"/>
                  <a:pt x="1471100" y="487027"/>
                  <a:pt x="1474186" y="476739"/>
                </a:cubicBezTo>
                <a:cubicBezTo>
                  <a:pt x="1478920" y="460957"/>
                  <a:pt x="1484607" y="445477"/>
                  <a:pt x="1489817" y="429846"/>
                </a:cubicBezTo>
                <a:cubicBezTo>
                  <a:pt x="1492422" y="422031"/>
                  <a:pt x="1491807" y="412225"/>
                  <a:pt x="1497632" y="406400"/>
                </a:cubicBezTo>
                <a:lnTo>
                  <a:pt x="1521079" y="382954"/>
                </a:lnTo>
                <a:cubicBezTo>
                  <a:pt x="1537843" y="332660"/>
                  <a:pt x="1515751" y="387286"/>
                  <a:pt x="1552340" y="336062"/>
                </a:cubicBezTo>
                <a:cubicBezTo>
                  <a:pt x="1569448" y="312111"/>
                  <a:pt x="1572673" y="275613"/>
                  <a:pt x="1599232" y="257908"/>
                </a:cubicBezTo>
                <a:lnTo>
                  <a:pt x="1622679" y="242277"/>
                </a:lnTo>
                <a:cubicBezTo>
                  <a:pt x="1629036" y="223207"/>
                  <a:pt x="1630974" y="210536"/>
                  <a:pt x="1646125" y="195385"/>
                </a:cubicBezTo>
                <a:cubicBezTo>
                  <a:pt x="1652767" y="188743"/>
                  <a:pt x="1661756" y="184964"/>
                  <a:pt x="1669571" y="179754"/>
                </a:cubicBezTo>
                <a:cubicBezTo>
                  <a:pt x="1674781" y="171939"/>
                  <a:pt x="1679189" y="163524"/>
                  <a:pt x="1685202" y="156308"/>
                </a:cubicBezTo>
                <a:cubicBezTo>
                  <a:pt x="1692278" y="147817"/>
                  <a:pt x="1702517" y="142058"/>
                  <a:pt x="1708648" y="132862"/>
                </a:cubicBezTo>
                <a:cubicBezTo>
                  <a:pt x="1713218" y="126008"/>
                  <a:pt x="1711893" y="116271"/>
                  <a:pt x="1716463" y="109416"/>
                </a:cubicBezTo>
                <a:cubicBezTo>
                  <a:pt x="1722594" y="100219"/>
                  <a:pt x="1731517" y="93162"/>
                  <a:pt x="1739909" y="85969"/>
                </a:cubicBezTo>
                <a:cubicBezTo>
                  <a:pt x="1760158" y="68613"/>
                  <a:pt x="1797890" y="44711"/>
                  <a:pt x="1818063" y="31262"/>
                </a:cubicBezTo>
                <a:cubicBezTo>
                  <a:pt x="1825878" y="26052"/>
                  <a:pt x="1832598" y="18601"/>
                  <a:pt x="1841509" y="15631"/>
                </a:cubicBezTo>
                <a:lnTo>
                  <a:pt x="1888402" y="0"/>
                </a:lnTo>
                <a:lnTo>
                  <a:pt x="2341694" y="7816"/>
                </a:lnTo>
                <a:cubicBezTo>
                  <a:pt x="2352429" y="8162"/>
                  <a:pt x="2362667" y="12545"/>
                  <a:pt x="2372955" y="15631"/>
                </a:cubicBezTo>
                <a:cubicBezTo>
                  <a:pt x="2372962" y="15633"/>
                  <a:pt x="2466731" y="46890"/>
                  <a:pt x="2466740" y="46892"/>
                </a:cubicBezTo>
                <a:cubicBezTo>
                  <a:pt x="2479766" y="49497"/>
                  <a:pt x="2492930" y="51486"/>
                  <a:pt x="2505817" y="54708"/>
                </a:cubicBezTo>
                <a:cubicBezTo>
                  <a:pt x="2513809" y="56706"/>
                  <a:pt x="2521137" y="61169"/>
                  <a:pt x="2529263" y="62523"/>
                </a:cubicBezTo>
                <a:cubicBezTo>
                  <a:pt x="2552533" y="66401"/>
                  <a:pt x="2576156" y="67734"/>
                  <a:pt x="2599602" y="70339"/>
                </a:cubicBezTo>
                <a:cubicBezTo>
                  <a:pt x="2684973" y="98796"/>
                  <a:pt x="2645562" y="89722"/>
                  <a:pt x="2716832" y="101600"/>
                </a:cubicBezTo>
                <a:cubicBezTo>
                  <a:pt x="2795857" y="149015"/>
                  <a:pt x="2713427" y="106050"/>
                  <a:pt x="2802802" y="132862"/>
                </a:cubicBezTo>
                <a:cubicBezTo>
                  <a:pt x="2813961" y="136210"/>
                  <a:pt x="2823011" y="144808"/>
                  <a:pt x="2834063" y="148492"/>
                </a:cubicBezTo>
                <a:cubicBezTo>
                  <a:pt x="2846665" y="152693"/>
                  <a:pt x="2860253" y="153086"/>
                  <a:pt x="2873140" y="156308"/>
                </a:cubicBezTo>
                <a:cubicBezTo>
                  <a:pt x="2881132" y="158306"/>
                  <a:pt x="2888771" y="161518"/>
                  <a:pt x="2896586" y="164123"/>
                </a:cubicBezTo>
                <a:cubicBezTo>
                  <a:pt x="2904401" y="169333"/>
                  <a:pt x="2911035" y="177055"/>
                  <a:pt x="2920032" y="179754"/>
                </a:cubicBezTo>
                <a:cubicBezTo>
                  <a:pt x="2937676" y="185047"/>
                  <a:pt x="2956570" y="184541"/>
                  <a:pt x="2974740" y="187569"/>
                </a:cubicBezTo>
                <a:cubicBezTo>
                  <a:pt x="3012459" y="193856"/>
                  <a:pt x="3007067" y="193135"/>
                  <a:pt x="3037263" y="203200"/>
                </a:cubicBezTo>
                <a:cubicBezTo>
                  <a:pt x="3058756" y="231857"/>
                  <a:pt x="3060057" y="239672"/>
                  <a:pt x="3091971" y="257908"/>
                </a:cubicBezTo>
                <a:cubicBezTo>
                  <a:pt x="3159278" y="296368"/>
                  <a:pt x="3054049" y="213834"/>
                  <a:pt x="3154494" y="289169"/>
                </a:cubicBezTo>
                <a:cubicBezTo>
                  <a:pt x="3179844" y="308182"/>
                  <a:pt x="3177709" y="322065"/>
                  <a:pt x="3209202" y="336062"/>
                </a:cubicBezTo>
                <a:cubicBezTo>
                  <a:pt x="3221341" y="341457"/>
                  <a:pt x="3235253" y="341272"/>
                  <a:pt x="3248279" y="343877"/>
                </a:cubicBezTo>
                <a:cubicBezTo>
                  <a:pt x="3253489" y="354298"/>
                  <a:pt x="3256327" y="366293"/>
                  <a:pt x="3263909" y="375139"/>
                </a:cubicBezTo>
                <a:cubicBezTo>
                  <a:pt x="3272386" y="385029"/>
                  <a:pt x="3285281" y="390108"/>
                  <a:pt x="3295171" y="398585"/>
                </a:cubicBezTo>
                <a:cubicBezTo>
                  <a:pt x="3347829" y="443720"/>
                  <a:pt x="3290239" y="403112"/>
                  <a:pt x="3342063" y="437662"/>
                </a:cubicBezTo>
                <a:cubicBezTo>
                  <a:pt x="3392038" y="512623"/>
                  <a:pt x="3305800" y="388403"/>
                  <a:pt x="3396771" y="492369"/>
                </a:cubicBezTo>
                <a:cubicBezTo>
                  <a:pt x="3404443" y="501137"/>
                  <a:pt x="3406622" y="513515"/>
                  <a:pt x="3412402" y="523631"/>
                </a:cubicBezTo>
                <a:cubicBezTo>
                  <a:pt x="3434454" y="562223"/>
                  <a:pt x="3423510" y="533589"/>
                  <a:pt x="3451479" y="578339"/>
                </a:cubicBezTo>
                <a:cubicBezTo>
                  <a:pt x="3457654" y="588218"/>
                  <a:pt x="3463425" y="598548"/>
                  <a:pt x="3467109" y="609600"/>
                </a:cubicBezTo>
                <a:cubicBezTo>
                  <a:pt x="3473902" y="629980"/>
                  <a:pt x="3482740" y="672123"/>
                  <a:pt x="3482740" y="672123"/>
                </a:cubicBezTo>
                <a:cubicBezTo>
                  <a:pt x="3485345" y="695569"/>
                  <a:pt x="3486677" y="719192"/>
                  <a:pt x="3490555" y="742462"/>
                </a:cubicBezTo>
                <a:cubicBezTo>
                  <a:pt x="3491909" y="750588"/>
                  <a:pt x="3498371" y="757670"/>
                  <a:pt x="3498371" y="765908"/>
                </a:cubicBezTo>
                <a:cubicBezTo>
                  <a:pt x="3498371" y="820678"/>
                  <a:pt x="3496603" y="875596"/>
                  <a:pt x="3490555" y="930031"/>
                </a:cubicBezTo>
                <a:cubicBezTo>
                  <a:pt x="3488736" y="946406"/>
                  <a:pt x="3488634" y="967784"/>
                  <a:pt x="3474925" y="976923"/>
                </a:cubicBezTo>
                <a:cubicBezTo>
                  <a:pt x="3463520" y="984526"/>
                  <a:pt x="3427265" y="1008071"/>
                  <a:pt x="3420217" y="1016000"/>
                </a:cubicBezTo>
                <a:cubicBezTo>
                  <a:pt x="3407736" y="1030041"/>
                  <a:pt x="3405757" y="1054490"/>
                  <a:pt x="3388955" y="1062892"/>
                </a:cubicBezTo>
                <a:cubicBezTo>
                  <a:pt x="3281015" y="1116864"/>
                  <a:pt x="3429298" y="1038601"/>
                  <a:pt x="3334248" y="1101969"/>
                </a:cubicBezTo>
                <a:cubicBezTo>
                  <a:pt x="3327393" y="1106539"/>
                  <a:pt x="3318170" y="1106101"/>
                  <a:pt x="3310802" y="1109785"/>
                </a:cubicBezTo>
                <a:cubicBezTo>
                  <a:pt x="3302401" y="1113986"/>
                  <a:pt x="3295757" y="1121215"/>
                  <a:pt x="3287355" y="1125416"/>
                </a:cubicBezTo>
                <a:cubicBezTo>
                  <a:pt x="3279987" y="1129100"/>
                  <a:pt x="3271623" y="1130338"/>
                  <a:pt x="3263909" y="1133231"/>
                </a:cubicBezTo>
                <a:cubicBezTo>
                  <a:pt x="3176881" y="1165866"/>
                  <a:pt x="3276490" y="1131642"/>
                  <a:pt x="3177940" y="1164492"/>
                </a:cubicBezTo>
                <a:cubicBezTo>
                  <a:pt x="3170125" y="1167097"/>
                  <a:pt x="3162572" y="1170692"/>
                  <a:pt x="3154494" y="1172308"/>
                </a:cubicBezTo>
                <a:lnTo>
                  <a:pt x="3115417" y="1180123"/>
                </a:lnTo>
                <a:cubicBezTo>
                  <a:pt x="3104996" y="1185333"/>
                  <a:pt x="3095064" y="1191663"/>
                  <a:pt x="3084155" y="1195754"/>
                </a:cubicBezTo>
                <a:cubicBezTo>
                  <a:pt x="3074098" y="1199525"/>
                  <a:pt x="3062767" y="1199338"/>
                  <a:pt x="3052894" y="1203569"/>
                </a:cubicBezTo>
                <a:cubicBezTo>
                  <a:pt x="3044261" y="1207269"/>
                  <a:pt x="3038081" y="1215500"/>
                  <a:pt x="3029448" y="1219200"/>
                </a:cubicBezTo>
                <a:cubicBezTo>
                  <a:pt x="3019575" y="1223431"/>
                  <a:pt x="3008474" y="1223930"/>
                  <a:pt x="2998186" y="1227016"/>
                </a:cubicBezTo>
                <a:cubicBezTo>
                  <a:pt x="2998101" y="1227041"/>
                  <a:pt x="2939613" y="1246540"/>
                  <a:pt x="2927848" y="1250462"/>
                </a:cubicBezTo>
                <a:cubicBezTo>
                  <a:pt x="2920033" y="1253067"/>
                  <a:pt x="2912480" y="1256661"/>
                  <a:pt x="2904402" y="1258277"/>
                </a:cubicBezTo>
                <a:cubicBezTo>
                  <a:pt x="2891376" y="1260882"/>
                  <a:pt x="2878212" y="1262870"/>
                  <a:pt x="2865325" y="1266092"/>
                </a:cubicBezTo>
                <a:cubicBezTo>
                  <a:pt x="2857333" y="1268090"/>
                  <a:pt x="2849984" y="1272434"/>
                  <a:pt x="2841879" y="1273908"/>
                </a:cubicBezTo>
                <a:cubicBezTo>
                  <a:pt x="2821214" y="1277665"/>
                  <a:pt x="2800196" y="1279118"/>
                  <a:pt x="2779355" y="1281723"/>
                </a:cubicBezTo>
                <a:cubicBezTo>
                  <a:pt x="2724067" y="1295546"/>
                  <a:pt x="2771457" y="1284581"/>
                  <a:pt x="2701202" y="1297354"/>
                </a:cubicBezTo>
                <a:cubicBezTo>
                  <a:pt x="2688133" y="1299730"/>
                  <a:pt x="2675092" y="1302287"/>
                  <a:pt x="2662125" y="1305169"/>
                </a:cubicBezTo>
                <a:cubicBezTo>
                  <a:pt x="2651639" y="1307499"/>
                  <a:pt x="2641396" y="1310878"/>
                  <a:pt x="2630863" y="1312985"/>
                </a:cubicBezTo>
                <a:cubicBezTo>
                  <a:pt x="2587021" y="1321753"/>
                  <a:pt x="2560537" y="1323404"/>
                  <a:pt x="2513632" y="1328616"/>
                </a:cubicBezTo>
                <a:cubicBezTo>
                  <a:pt x="2505817" y="1331221"/>
                  <a:pt x="2497900" y="1333538"/>
                  <a:pt x="2490186" y="1336431"/>
                </a:cubicBezTo>
                <a:cubicBezTo>
                  <a:pt x="2477050" y="1341357"/>
                  <a:pt x="2464644" y="1348371"/>
                  <a:pt x="2451109" y="1352062"/>
                </a:cubicBezTo>
                <a:cubicBezTo>
                  <a:pt x="2435821" y="1356231"/>
                  <a:pt x="2419686" y="1356440"/>
                  <a:pt x="2404217" y="1359877"/>
                </a:cubicBezTo>
                <a:cubicBezTo>
                  <a:pt x="2396175" y="1361664"/>
                  <a:pt x="2388763" y="1365694"/>
                  <a:pt x="2380771" y="1367692"/>
                </a:cubicBezTo>
                <a:cubicBezTo>
                  <a:pt x="2367884" y="1370914"/>
                  <a:pt x="2354510" y="1372013"/>
                  <a:pt x="2341694" y="1375508"/>
                </a:cubicBezTo>
                <a:cubicBezTo>
                  <a:pt x="2325798" y="1379843"/>
                  <a:pt x="2310958" y="1387908"/>
                  <a:pt x="2294802" y="1391139"/>
                </a:cubicBezTo>
                <a:cubicBezTo>
                  <a:pt x="2281776" y="1393744"/>
                  <a:pt x="2268541" y="1395459"/>
                  <a:pt x="2255725" y="1398954"/>
                </a:cubicBezTo>
                <a:cubicBezTo>
                  <a:pt x="2239829" y="1403289"/>
                  <a:pt x="2225084" y="1411876"/>
                  <a:pt x="2208832" y="1414585"/>
                </a:cubicBezTo>
                <a:lnTo>
                  <a:pt x="2161940" y="1422400"/>
                </a:lnTo>
                <a:cubicBezTo>
                  <a:pt x="2154125" y="1425005"/>
                  <a:pt x="2145695" y="1426215"/>
                  <a:pt x="2138494" y="1430216"/>
                </a:cubicBezTo>
                <a:cubicBezTo>
                  <a:pt x="2122072" y="1439339"/>
                  <a:pt x="2109424" y="1455537"/>
                  <a:pt x="2091602" y="1461477"/>
                </a:cubicBezTo>
                <a:lnTo>
                  <a:pt x="2068155" y="1469292"/>
                </a:lnTo>
                <a:cubicBezTo>
                  <a:pt x="2014409" y="1505124"/>
                  <a:pt x="2039085" y="1494614"/>
                  <a:pt x="1997817" y="1508369"/>
                </a:cubicBezTo>
                <a:cubicBezTo>
                  <a:pt x="1990002" y="1513579"/>
                  <a:pt x="1982772" y="1519799"/>
                  <a:pt x="1974371" y="1524000"/>
                </a:cubicBezTo>
                <a:cubicBezTo>
                  <a:pt x="1941176" y="1540598"/>
                  <a:pt x="1955763" y="1518898"/>
                  <a:pt x="1927479" y="1555262"/>
                </a:cubicBezTo>
                <a:cubicBezTo>
                  <a:pt x="1915946" y="1570091"/>
                  <a:pt x="1906638" y="1586523"/>
                  <a:pt x="1896217" y="1602154"/>
                </a:cubicBezTo>
                <a:cubicBezTo>
                  <a:pt x="1877190" y="1630695"/>
                  <a:pt x="1861149" y="1652655"/>
                  <a:pt x="1849325" y="1688123"/>
                </a:cubicBezTo>
                <a:cubicBezTo>
                  <a:pt x="1838538" y="1720480"/>
                  <a:pt x="1846078" y="1704714"/>
                  <a:pt x="1825879" y="1735016"/>
                </a:cubicBezTo>
                <a:cubicBezTo>
                  <a:pt x="1809659" y="1832326"/>
                  <a:pt x="1826739" y="1744888"/>
                  <a:pt x="1810248" y="1805354"/>
                </a:cubicBezTo>
                <a:cubicBezTo>
                  <a:pt x="1804596" y="1826079"/>
                  <a:pt x="1801410" y="1847497"/>
                  <a:pt x="1794617" y="1867877"/>
                </a:cubicBezTo>
                <a:cubicBezTo>
                  <a:pt x="1789407" y="1883508"/>
                  <a:pt x="1783321" y="1898873"/>
                  <a:pt x="1778986" y="1914769"/>
                </a:cubicBezTo>
                <a:cubicBezTo>
                  <a:pt x="1775491" y="1927585"/>
                  <a:pt x="1774393" y="1940959"/>
                  <a:pt x="1771171" y="1953846"/>
                </a:cubicBezTo>
                <a:cubicBezTo>
                  <a:pt x="1769173" y="1961838"/>
                  <a:pt x="1765618" y="1969371"/>
                  <a:pt x="1763355" y="1977292"/>
                </a:cubicBezTo>
                <a:cubicBezTo>
                  <a:pt x="1760404" y="1987620"/>
                  <a:pt x="1757870" y="1998068"/>
                  <a:pt x="1755540" y="2008554"/>
                </a:cubicBezTo>
                <a:cubicBezTo>
                  <a:pt x="1752659" y="2021521"/>
                  <a:pt x="1752389" y="2035193"/>
                  <a:pt x="1747725" y="2047631"/>
                </a:cubicBezTo>
                <a:cubicBezTo>
                  <a:pt x="1744427" y="2056426"/>
                  <a:pt x="1737304" y="2063262"/>
                  <a:pt x="1732094" y="2071077"/>
                </a:cubicBezTo>
                <a:cubicBezTo>
                  <a:pt x="1729489" y="2078892"/>
                  <a:pt x="1726447" y="2086575"/>
                  <a:pt x="1724279" y="2094523"/>
                </a:cubicBezTo>
                <a:cubicBezTo>
                  <a:pt x="1718627" y="2115248"/>
                  <a:pt x="1715441" y="2136666"/>
                  <a:pt x="1708648" y="2157046"/>
                </a:cubicBezTo>
                <a:lnTo>
                  <a:pt x="1693017" y="2203939"/>
                </a:lnTo>
                <a:cubicBezTo>
                  <a:pt x="1690412" y="2211754"/>
                  <a:pt x="1689772" y="2220531"/>
                  <a:pt x="1685202" y="2227385"/>
                </a:cubicBezTo>
                <a:lnTo>
                  <a:pt x="1653940" y="2274277"/>
                </a:lnTo>
                <a:cubicBezTo>
                  <a:pt x="1647583" y="2293347"/>
                  <a:pt x="1645645" y="2306018"/>
                  <a:pt x="1630494" y="2321169"/>
                </a:cubicBezTo>
                <a:cubicBezTo>
                  <a:pt x="1623852" y="2327811"/>
                  <a:pt x="1614863" y="2331590"/>
                  <a:pt x="1607048" y="2336800"/>
                </a:cubicBezTo>
                <a:cubicBezTo>
                  <a:pt x="1601838" y="2344615"/>
                  <a:pt x="1596077" y="2352091"/>
                  <a:pt x="1591417" y="2360246"/>
                </a:cubicBezTo>
                <a:cubicBezTo>
                  <a:pt x="1585637" y="2370362"/>
                  <a:pt x="1582558" y="2382027"/>
                  <a:pt x="1575786" y="2391508"/>
                </a:cubicBezTo>
                <a:cubicBezTo>
                  <a:pt x="1529609" y="2456156"/>
                  <a:pt x="1572144" y="2376387"/>
                  <a:pt x="1536709" y="2438400"/>
                </a:cubicBezTo>
                <a:cubicBezTo>
                  <a:pt x="1530929" y="2448516"/>
                  <a:pt x="1528069" y="2460342"/>
                  <a:pt x="1521079" y="2469662"/>
                </a:cubicBezTo>
                <a:cubicBezTo>
                  <a:pt x="1512237" y="2481451"/>
                  <a:pt x="1500908" y="2491219"/>
                  <a:pt x="1489817" y="2500923"/>
                </a:cubicBezTo>
                <a:cubicBezTo>
                  <a:pt x="1474309" y="2514492"/>
                  <a:pt x="1452614" y="2528330"/>
                  <a:pt x="1435109" y="2540000"/>
                </a:cubicBezTo>
                <a:cubicBezTo>
                  <a:pt x="1429899" y="2547815"/>
                  <a:pt x="1426121" y="2556804"/>
                  <a:pt x="1419479" y="2563446"/>
                </a:cubicBezTo>
                <a:cubicBezTo>
                  <a:pt x="1410268" y="2572657"/>
                  <a:pt x="1398816" y="2579321"/>
                  <a:pt x="1388217" y="2586892"/>
                </a:cubicBezTo>
                <a:cubicBezTo>
                  <a:pt x="1380574" y="2592352"/>
                  <a:pt x="1371413" y="2595881"/>
                  <a:pt x="1364771" y="2602523"/>
                </a:cubicBezTo>
                <a:cubicBezTo>
                  <a:pt x="1355561" y="2611734"/>
                  <a:pt x="1350535" y="2624574"/>
                  <a:pt x="1341325" y="2633785"/>
                </a:cubicBezTo>
                <a:cubicBezTo>
                  <a:pt x="1334683" y="2640427"/>
                  <a:pt x="1325522" y="2643956"/>
                  <a:pt x="1317879" y="2649416"/>
                </a:cubicBezTo>
                <a:cubicBezTo>
                  <a:pt x="1276479" y="2678987"/>
                  <a:pt x="1301218" y="2667995"/>
                  <a:pt x="1263171" y="2680677"/>
                </a:cubicBezTo>
                <a:cubicBezTo>
                  <a:pt x="1207250" y="2717959"/>
                  <a:pt x="1275755" y="2676085"/>
                  <a:pt x="1208463" y="2704123"/>
                </a:cubicBezTo>
                <a:cubicBezTo>
                  <a:pt x="1186954" y="2713085"/>
                  <a:pt x="1168924" y="2731554"/>
                  <a:pt x="1145940" y="2735385"/>
                </a:cubicBezTo>
                <a:cubicBezTo>
                  <a:pt x="1130309" y="2737990"/>
                  <a:pt x="1114587" y="2740092"/>
                  <a:pt x="1099048" y="2743200"/>
                </a:cubicBezTo>
                <a:cubicBezTo>
                  <a:pt x="1088515" y="2745307"/>
                  <a:pt x="1078319" y="2748909"/>
                  <a:pt x="1067786" y="2751016"/>
                </a:cubicBezTo>
                <a:cubicBezTo>
                  <a:pt x="1052247" y="2754124"/>
                  <a:pt x="1036363" y="2755394"/>
                  <a:pt x="1020894" y="2758831"/>
                </a:cubicBezTo>
                <a:cubicBezTo>
                  <a:pt x="965150" y="2771218"/>
                  <a:pt x="1034266" y="2763115"/>
                  <a:pt x="966186" y="2774462"/>
                </a:cubicBezTo>
                <a:cubicBezTo>
                  <a:pt x="945469" y="2777915"/>
                  <a:pt x="924504" y="2779672"/>
                  <a:pt x="903663" y="2782277"/>
                </a:cubicBezTo>
                <a:cubicBezTo>
                  <a:pt x="853895" y="2794719"/>
                  <a:pt x="848273" y="2797908"/>
                  <a:pt x="778617" y="2797908"/>
                </a:cubicBezTo>
                <a:cubicBezTo>
                  <a:pt x="749842" y="2797908"/>
                  <a:pt x="721304" y="2792697"/>
                  <a:pt x="692648" y="2790092"/>
                </a:cubicBezTo>
                <a:cubicBezTo>
                  <a:pt x="682227" y="2787487"/>
                  <a:pt x="671714" y="2785228"/>
                  <a:pt x="661386" y="2782277"/>
                </a:cubicBezTo>
                <a:cubicBezTo>
                  <a:pt x="653465" y="2780014"/>
                  <a:pt x="645932" y="2776460"/>
                  <a:pt x="637940" y="2774462"/>
                </a:cubicBezTo>
                <a:cubicBezTo>
                  <a:pt x="625053" y="2771240"/>
                  <a:pt x="611750" y="2769868"/>
                  <a:pt x="598863" y="2766646"/>
                </a:cubicBezTo>
                <a:cubicBezTo>
                  <a:pt x="590871" y="2764648"/>
                  <a:pt x="582989" y="2762076"/>
                  <a:pt x="575417" y="2758831"/>
                </a:cubicBezTo>
                <a:cubicBezTo>
                  <a:pt x="564708" y="2754242"/>
                  <a:pt x="555395" y="2746265"/>
                  <a:pt x="544155" y="2743200"/>
                </a:cubicBezTo>
                <a:cubicBezTo>
                  <a:pt x="526383" y="2738353"/>
                  <a:pt x="507684" y="2737990"/>
                  <a:pt x="489448" y="2735385"/>
                </a:cubicBezTo>
                <a:cubicBezTo>
                  <a:pt x="436230" y="2717644"/>
                  <a:pt x="501686" y="2739974"/>
                  <a:pt x="426925" y="2711939"/>
                </a:cubicBezTo>
                <a:cubicBezTo>
                  <a:pt x="419211" y="2709046"/>
                  <a:pt x="410847" y="2707807"/>
                  <a:pt x="403479" y="2704123"/>
                </a:cubicBezTo>
                <a:cubicBezTo>
                  <a:pt x="349510" y="2677138"/>
                  <a:pt x="413826" y="2696940"/>
                  <a:pt x="348771" y="2680677"/>
                </a:cubicBezTo>
                <a:cubicBezTo>
                  <a:pt x="324103" y="2668343"/>
                  <a:pt x="289478" y="2652646"/>
                  <a:pt x="270617" y="2633785"/>
                </a:cubicBezTo>
                <a:cubicBezTo>
                  <a:pt x="262802" y="2625970"/>
                  <a:pt x="255895" y="2617125"/>
                  <a:pt x="247171" y="2610339"/>
                </a:cubicBezTo>
                <a:cubicBezTo>
                  <a:pt x="232342" y="2598806"/>
                  <a:pt x="215308" y="2590348"/>
                  <a:pt x="200279" y="2579077"/>
                </a:cubicBezTo>
                <a:cubicBezTo>
                  <a:pt x="189858" y="2571262"/>
                  <a:pt x="179688" y="2563101"/>
                  <a:pt x="169017" y="2555631"/>
                </a:cubicBezTo>
                <a:cubicBezTo>
                  <a:pt x="153627" y="2544858"/>
                  <a:pt x="122125" y="2524369"/>
                  <a:pt x="122125" y="2524369"/>
                </a:cubicBezTo>
                <a:cubicBezTo>
                  <a:pt x="111704" y="2508738"/>
                  <a:pt x="95419" y="2495702"/>
                  <a:pt x="90863" y="2477477"/>
                </a:cubicBezTo>
                <a:cubicBezTo>
                  <a:pt x="81050" y="2438223"/>
                  <a:pt x="86445" y="2456406"/>
                  <a:pt x="75232" y="2422769"/>
                </a:cubicBezTo>
                <a:cubicBezTo>
                  <a:pt x="72627" y="2394113"/>
                  <a:pt x="71220" y="2365322"/>
                  <a:pt x="67417" y="2336800"/>
                </a:cubicBezTo>
                <a:cubicBezTo>
                  <a:pt x="65997" y="2326153"/>
                  <a:pt x="61709" y="2316071"/>
                  <a:pt x="59602" y="2305539"/>
                </a:cubicBezTo>
                <a:cubicBezTo>
                  <a:pt x="56494" y="2290000"/>
                  <a:pt x="54027" y="2274333"/>
                  <a:pt x="51786" y="2258646"/>
                </a:cubicBezTo>
                <a:cubicBezTo>
                  <a:pt x="40739" y="2181319"/>
                  <a:pt x="51480" y="2218649"/>
                  <a:pt x="36155" y="2172677"/>
                </a:cubicBezTo>
                <a:cubicBezTo>
                  <a:pt x="33550" y="2151836"/>
                  <a:pt x="31793" y="2130871"/>
                  <a:pt x="28340" y="2110154"/>
                </a:cubicBezTo>
                <a:cubicBezTo>
                  <a:pt x="26574" y="2099559"/>
                  <a:pt x="20525" y="2089633"/>
                  <a:pt x="20525" y="2078892"/>
                </a:cubicBezTo>
                <a:cubicBezTo>
                  <a:pt x="20525" y="1492638"/>
                  <a:pt x="-34771" y="1666450"/>
                  <a:pt x="36155" y="1453662"/>
                </a:cubicBezTo>
                <a:cubicBezTo>
                  <a:pt x="28240" y="1247859"/>
                  <a:pt x="19222" y="1316892"/>
                  <a:pt x="20525" y="1266092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Rectangle 21"/>
          <p:cNvSpPr/>
          <p:nvPr/>
        </p:nvSpPr>
        <p:spPr>
          <a:xfrm>
            <a:off x="2483768" y="4941168"/>
            <a:ext cx="2952328" cy="864096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Rectangle 22"/>
          <p:cNvSpPr/>
          <p:nvPr/>
        </p:nvSpPr>
        <p:spPr>
          <a:xfrm>
            <a:off x="2483768" y="3502320"/>
            <a:ext cx="936104" cy="2302943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ectangle 20"/>
          <p:cNvSpPr/>
          <p:nvPr/>
        </p:nvSpPr>
        <p:spPr>
          <a:xfrm>
            <a:off x="2483768" y="3501008"/>
            <a:ext cx="2952328" cy="144016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Rectangle 23"/>
          <p:cNvSpPr/>
          <p:nvPr/>
        </p:nvSpPr>
        <p:spPr>
          <a:xfrm>
            <a:off x="4493386" y="3501008"/>
            <a:ext cx="936104" cy="144016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general tips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/>
          <a:lstStyle/>
          <a:p>
            <a:r>
              <a:rPr lang="en-US" dirty="0" smtClean="0"/>
              <a:t>Don’t forget good </a:t>
            </a:r>
            <a:r>
              <a:rPr lang="en-US" dirty="0" err="1" smtClean="0"/>
              <a:t>dev</a:t>
            </a:r>
            <a:r>
              <a:rPr lang="en-US" dirty="0" smtClean="0"/>
              <a:t> practices, even for tests. Make use of methods.</a:t>
            </a:r>
          </a:p>
          <a:p>
            <a:r>
              <a:rPr lang="en-US" dirty="0" smtClean="0"/>
              <a:t>Make sure you have enough tests</a:t>
            </a:r>
            <a:endParaRPr lang="en-US" dirty="0"/>
          </a:p>
        </p:txBody>
      </p:sp>
      <p:sp>
        <p:nvSpPr>
          <p:cNvPr id="18" name="Multiply 17"/>
          <p:cNvSpPr/>
          <p:nvPr/>
        </p:nvSpPr>
        <p:spPr>
          <a:xfrm>
            <a:off x="2771800" y="4293096"/>
            <a:ext cx="288032" cy="288032"/>
          </a:xfrm>
          <a:prstGeom prst="mathMultiply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00B05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28256" y="3501008"/>
            <a:ext cx="1058524" cy="2304256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Multiply 18"/>
          <p:cNvSpPr/>
          <p:nvPr/>
        </p:nvSpPr>
        <p:spPr>
          <a:xfrm>
            <a:off x="4644008" y="3861048"/>
            <a:ext cx="288032" cy="288032"/>
          </a:xfrm>
          <a:prstGeom prst="mathMultiply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00B050"/>
              </a:solidFill>
            </a:endParaRPr>
          </a:p>
        </p:txBody>
      </p:sp>
      <p:sp>
        <p:nvSpPr>
          <p:cNvPr id="20" name="Multiply 19"/>
          <p:cNvSpPr/>
          <p:nvPr/>
        </p:nvSpPr>
        <p:spPr>
          <a:xfrm>
            <a:off x="4211960" y="5301208"/>
            <a:ext cx="288032" cy="288032"/>
          </a:xfrm>
          <a:prstGeom prst="mathMultiply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8895629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6" grpId="0" animBg="1"/>
      <p:bldP spid="22" grpId="0" animBg="1"/>
      <p:bldP spid="22" grpId="1" animBg="1"/>
      <p:bldP spid="23" grpId="0" animBg="1"/>
      <p:bldP spid="23" grpId="1" animBg="1"/>
      <p:bldP spid="21" grpId="0" animBg="1"/>
      <p:bldP spid="21" grpId="1" animBg="1"/>
      <p:bldP spid="24" grpId="0" animBg="1"/>
      <p:bldP spid="24" grpId="1" animBg="1"/>
      <p:bldP spid="18" grpId="0" animBg="1"/>
      <p:bldP spid="25" grpId="0" animBg="1"/>
      <p:bldP spid="25" grpId="1" animBg="1"/>
      <p:bldP spid="19" grpId="0" animBg="1"/>
      <p:bldP spid="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to test against the </a:t>
            </a:r>
            <a:r>
              <a:rPr lang="en-US" dirty="0" err="1" smtClean="0"/>
              <a:t>Sitecore</a:t>
            </a:r>
            <a:r>
              <a:rPr lang="en-US" dirty="0" smtClean="0"/>
              <a:t> API</a:t>
            </a:r>
          </a:p>
          <a:p>
            <a:pPr lvl="1"/>
            <a:r>
              <a:rPr lang="en-US" dirty="0" smtClean="0"/>
              <a:t>Embedded Test Runner</a:t>
            </a:r>
          </a:p>
          <a:p>
            <a:pPr lvl="1"/>
            <a:r>
              <a:rPr lang="en-US" dirty="0" smtClean="0"/>
              <a:t>Without </a:t>
            </a:r>
            <a:r>
              <a:rPr lang="en-US" dirty="0" err="1" smtClean="0"/>
              <a:t>HttpContext</a:t>
            </a:r>
            <a:endParaRPr lang="en-US" dirty="0" smtClean="0"/>
          </a:p>
          <a:p>
            <a:r>
              <a:rPr lang="en-US" dirty="0" smtClean="0"/>
              <a:t>Managing test data</a:t>
            </a:r>
          </a:p>
          <a:p>
            <a:pPr lvl="1"/>
            <a:r>
              <a:rPr lang="en-US" dirty="0" smtClean="0"/>
              <a:t>Create using API</a:t>
            </a:r>
          </a:p>
          <a:p>
            <a:pPr lvl="1"/>
            <a:r>
              <a:rPr lang="en-US" dirty="0" smtClean="0"/>
              <a:t>Create from XML</a:t>
            </a:r>
          </a:p>
          <a:p>
            <a:pPr lvl="1"/>
            <a:r>
              <a:rPr lang="en-US" dirty="0" smtClean="0"/>
              <a:t>Fixture</a:t>
            </a:r>
          </a:p>
          <a:p>
            <a:r>
              <a:rPr lang="en-US" dirty="0" smtClean="0"/>
              <a:t>Testing </a:t>
            </a:r>
            <a:r>
              <a:rPr lang="en-US" dirty="0" smtClean="0"/>
              <a:t>presentational components</a:t>
            </a:r>
          </a:p>
          <a:p>
            <a:pPr lvl="1"/>
            <a:r>
              <a:rPr lang="en-US" dirty="0" smtClean="0"/>
              <a:t>XSLT</a:t>
            </a:r>
          </a:p>
          <a:p>
            <a:pPr lvl="1"/>
            <a:r>
              <a:rPr lang="en-US" dirty="0" smtClean="0"/>
              <a:t>Refactoring for testing</a:t>
            </a:r>
          </a:p>
          <a:p>
            <a:r>
              <a:rPr lang="en-US" dirty="0" smtClean="0"/>
              <a:t>Mocking and </a:t>
            </a:r>
            <a:r>
              <a:rPr lang="en-US" dirty="0" smtClean="0"/>
              <a:t>Isolation</a:t>
            </a:r>
          </a:p>
          <a:p>
            <a:pPr lvl="1"/>
            <a:r>
              <a:rPr lang="en-US" dirty="0" smtClean="0"/>
              <a:t>Phantom</a:t>
            </a:r>
            <a:endParaRPr lang="en-US" dirty="0"/>
          </a:p>
          <a:p>
            <a:pPr lvl="1"/>
            <a:r>
              <a:rPr lang="en-US" dirty="0" err="1" smtClean="0"/>
              <a:t>Moq</a:t>
            </a:r>
            <a:endParaRPr lang="en-US" dirty="0" smtClean="0"/>
          </a:p>
          <a:p>
            <a:pPr lvl="1"/>
            <a:r>
              <a:rPr lang="en-US" dirty="0" err="1" smtClean="0"/>
              <a:t>TypeMock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532892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NUnit</a:t>
            </a:r>
            <a:r>
              <a:rPr lang="en-US" dirty="0"/>
              <a:t> testing framework</a:t>
            </a:r>
            <a:br>
              <a:rPr lang="en-US" dirty="0"/>
            </a:br>
            <a:r>
              <a:rPr lang="en-US" sz="1600" dirty="0">
                <a:hlinkClick r:id="rId2"/>
              </a:rPr>
              <a:t>http://www.nunit.org/</a:t>
            </a:r>
            <a:endParaRPr lang="en-US" sz="1600" dirty="0"/>
          </a:p>
          <a:p>
            <a:r>
              <a:rPr lang="en-US" dirty="0" err="1"/>
              <a:t>codeflood</a:t>
            </a:r>
            <a:r>
              <a:rPr lang="en-US" dirty="0"/>
              <a:t> test runner</a:t>
            </a:r>
            <a:br>
              <a:rPr lang="en-US" dirty="0"/>
            </a:br>
            <a:r>
              <a:rPr lang="en-US" sz="1600" dirty="0">
                <a:hlinkClick r:id="rId3"/>
              </a:rPr>
              <a:t>http://www.codeflood.net/testrunner/</a:t>
            </a:r>
            <a:endParaRPr lang="en-US" sz="1600" dirty="0"/>
          </a:p>
          <a:p>
            <a:pPr marL="227013" lvl="1" indent="-227013">
              <a:buClr>
                <a:srgbClr val="EE3124"/>
              </a:buClr>
              <a:buFont typeface="Wingdings" charset="2"/>
              <a:buChar char="§"/>
            </a:pPr>
            <a:r>
              <a:rPr lang="en-US" sz="2200" dirty="0"/>
              <a:t>Fixture data provider</a:t>
            </a:r>
            <a:br>
              <a:rPr lang="en-US" sz="2200" dirty="0"/>
            </a:br>
            <a:r>
              <a:rPr lang="en-US" sz="1600" dirty="0">
                <a:solidFill>
                  <a:schemeClr val="accent2"/>
                </a:solidFill>
                <a:hlinkClick r:id="rId4"/>
              </a:rPr>
              <a:t>http://marketplace.sitecore.net/en/Modules/Sitecore_Fixture_DataProvider.aspx</a:t>
            </a:r>
            <a:endParaRPr lang="en-US" sz="1600" dirty="0">
              <a:solidFill>
                <a:schemeClr val="accent2"/>
              </a:solidFill>
            </a:endParaRPr>
          </a:p>
          <a:p>
            <a:r>
              <a:rPr lang="en-US" dirty="0"/>
              <a:t>Phantom content mocking</a:t>
            </a:r>
            <a:br>
              <a:rPr lang="en-US" dirty="0"/>
            </a:br>
            <a:r>
              <a:rPr lang="en-US" sz="1600" dirty="0">
                <a:solidFill>
                  <a:srgbClr val="FF0000"/>
                </a:solidFill>
                <a:hlinkClick r:id="rId5"/>
              </a:rPr>
              <a:t>http://marketplace.sitecore.net/en/Modules/Phantom_-_tesk_kit_fo_Sitecore.aspx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dirty="0" err="1"/>
              <a:t>NUnit</a:t>
            </a:r>
            <a:r>
              <a:rPr lang="en-US" dirty="0"/>
              <a:t> Web Test Runner</a:t>
            </a:r>
            <a:br>
              <a:rPr lang="en-US" dirty="0"/>
            </a:br>
            <a:r>
              <a:rPr lang="en-US" sz="1600" dirty="0">
                <a:solidFill>
                  <a:srgbClr val="FF0000"/>
                </a:solidFill>
                <a:hlinkClick r:id="rId6"/>
              </a:rPr>
              <a:t>http://marketplace.sitecore.net/en/Modules/NUnit_Web_Test_Runner.aspx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dirty="0" err="1"/>
              <a:t>Moq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>
                <a:solidFill>
                  <a:srgbClr val="FF0000"/>
                </a:solidFill>
                <a:hlinkClick r:id="rId7"/>
              </a:rPr>
              <a:t>https://</a:t>
            </a:r>
            <a:r>
              <a:rPr lang="en-US" sz="1600" dirty="0" smtClean="0">
                <a:solidFill>
                  <a:srgbClr val="FF0000"/>
                </a:solidFill>
                <a:hlinkClick r:id="rId7"/>
              </a:rPr>
              <a:t>github.com/Moq/moq4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dirty="0" err="1"/>
              <a:t>TypeMock</a:t>
            </a:r>
            <a:r>
              <a:rPr lang="en-US" dirty="0"/>
              <a:t> Isolator</a:t>
            </a:r>
            <a:br>
              <a:rPr lang="en-US" dirty="0"/>
            </a:br>
            <a:r>
              <a:rPr lang="en-US" sz="1600" dirty="0">
                <a:solidFill>
                  <a:srgbClr val="FF0000"/>
                </a:solidFill>
                <a:hlinkClick r:id="rId8"/>
              </a:rPr>
              <a:t>http://www.typemock.com</a:t>
            </a:r>
            <a:r>
              <a:rPr lang="en-US" sz="1600" dirty="0" smtClean="0">
                <a:solidFill>
                  <a:srgbClr val="FF0000"/>
                </a:solidFill>
                <a:hlinkClick r:id="rId8"/>
              </a:rPr>
              <a:t>/</a:t>
            </a:r>
            <a:endParaRPr lang="en-US" sz="1600" dirty="0" smtClean="0">
              <a:solidFill>
                <a:srgbClr val="FF0000"/>
              </a:solidFill>
            </a:endParaRPr>
          </a:p>
          <a:p>
            <a:endParaRPr lang="en-US" sz="1600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109884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 </a:t>
            </a:r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PowerPoint Deck</a:t>
            </a:r>
            <a:br>
              <a:rPr lang="en-US" dirty="0"/>
            </a:br>
            <a:r>
              <a:rPr lang="en-US" dirty="0">
                <a:hlinkClick r:id="rId2"/>
              </a:rPr>
              <a:t>http://www.codeflood.net/files/automated-testing-sitecore-v2.pptx</a:t>
            </a:r>
            <a:endParaRPr lang="en-US" dirty="0"/>
          </a:p>
          <a:p>
            <a:r>
              <a:rPr lang="en-US" dirty="0"/>
              <a:t>Complete code</a:t>
            </a:r>
            <a:br>
              <a:rPr lang="en-US" dirty="0"/>
            </a:br>
            <a:r>
              <a:rPr lang="en-US" dirty="0">
                <a:hlinkClick r:id="rId3"/>
              </a:rPr>
              <a:t>http://www.codeflood.net/files/automated-testing-sitecore-v2-code.zip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850976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998538"/>
          </a:xfrm>
        </p:spPr>
        <p:txBody>
          <a:bodyPr>
            <a:normAutofit/>
          </a:bodyPr>
          <a:lstStyle/>
          <a:p>
            <a:pPr algn="ctr"/>
            <a:r>
              <a:rPr lang="en-AU" dirty="0" smtClean="0"/>
              <a:t>Thank You</a:t>
            </a:r>
            <a:endParaRPr lang="en-US" dirty="0"/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467544" y="3366566"/>
            <a:ext cx="8229600" cy="9985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spc="0">
                <a:solidFill>
                  <a:srgbClr val="E20D05"/>
                </a:solidFill>
                <a:effectLst/>
                <a:latin typeface="Meta-Normal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4216952208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not the way </a:t>
            </a:r>
            <a:r>
              <a:rPr lang="en-US" dirty="0" err="1" smtClean="0"/>
              <a:t>Sitecore</a:t>
            </a:r>
            <a:r>
              <a:rPr lang="en-US" dirty="0" smtClean="0"/>
              <a:t> does </a:t>
            </a:r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These are my views from my experiences</a:t>
            </a:r>
            <a:endParaRPr lang="en-US" dirty="0" smtClean="0"/>
          </a:p>
          <a:p>
            <a:r>
              <a:rPr lang="en-US" dirty="0" smtClean="0"/>
              <a:t>This presentation is about testing website </a:t>
            </a:r>
            <a:r>
              <a:rPr lang="en-US" dirty="0" smtClean="0"/>
              <a:t>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3884144250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unit testing?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Small automated tests to exercise a piece of code</a:t>
            </a:r>
          </a:p>
          <a:p>
            <a:r>
              <a:rPr lang="en-US" dirty="0" smtClean="0"/>
              <a:t>Minimize (ideally to zero) any dependencies</a:t>
            </a:r>
          </a:p>
          <a:p>
            <a:r>
              <a:rPr lang="en-US" dirty="0" smtClean="0"/>
              <a:t>Isolate the code under test</a:t>
            </a:r>
          </a:p>
          <a:p>
            <a:r>
              <a:rPr lang="en-US" dirty="0" smtClean="0"/>
              <a:t>Repeatable</a:t>
            </a:r>
          </a:p>
          <a:p>
            <a:r>
              <a:rPr lang="en-US" dirty="0" smtClean="0"/>
              <a:t>Reliable</a:t>
            </a:r>
          </a:p>
          <a:p>
            <a:r>
              <a:rPr lang="en-US" dirty="0" smtClean="0"/>
              <a:t>Known input = expected output</a:t>
            </a:r>
          </a:p>
          <a:p>
            <a:pPr lvl="1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419872" y="4509120"/>
            <a:ext cx="2304256" cy="136815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Code under test</a:t>
            </a:r>
            <a:endParaRPr lang="en-AU" dirty="0"/>
          </a:p>
        </p:txBody>
      </p:sp>
      <p:sp>
        <p:nvSpPr>
          <p:cNvPr id="6" name="Right Arrow 5"/>
          <p:cNvSpPr/>
          <p:nvPr/>
        </p:nvSpPr>
        <p:spPr>
          <a:xfrm>
            <a:off x="2483768" y="4581128"/>
            <a:ext cx="936104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 smtClean="0"/>
              <a:t>INPUT</a:t>
            </a:r>
            <a:endParaRPr lang="en-AU" sz="1200" dirty="0"/>
          </a:p>
        </p:txBody>
      </p:sp>
      <p:sp>
        <p:nvSpPr>
          <p:cNvPr id="7" name="Right Arrow 6"/>
          <p:cNvSpPr/>
          <p:nvPr/>
        </p:nvSpPr>
        <p:spPr>
          <a:xfrm>
            <a:off x="2487785" y="4976210"/>
            <a:ext cx="936104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 smtClean="0"/>
              <a:t>INPUT</a:t>
            </a:r>
            <a:endParaRPr lang="en-AU" sz="1200" dirty="0"/>
          </a:p>
        </p:txBody>
      </p:sp>
      <p:sp>
        <p:nvSpPr>
          <p:cNvPr id="8" name="Right Arrow 7"/>
          <p:cNvSpPr/>
          <p:nvPr/>
        </p:nvSpPr>
        <p:spPr>
          <a:xfrm>
            <a:off x="2483768" y="5379283"/>
            <a:ext cx="936104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 smtClean="0"/>
              <a:t>INPUT</a:t>
            </a:r>
            <a:endParaRPr lang="en-AU" sz="1200" dirty="0"/>
          </a:p>
        </p:txBody>
      </p:sp>
      <p:sp>
        <p:nvSpPr>
          <p:cNvPr id="9" name="Right Arrow 8"/>
          <p:cNvSpPr/>
          <p:nvPr/>
        </p:nvSpPr>
        <p:spPr>
          <a:xfrm>
            <a:off x="5724128" y="5019243"/>
            <a:ext cx="936104" cy="36004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 smtClean="0"/>
              <a:t>OUTPUT</a:t>
            </a:r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2407410749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683568" y="2780928"/>
            <a:ext cx="3384376" cy="2736304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AU" dirty="0" smtClean="0"/>
              <a:t>Class</a:t>
            </a:r>
            <a:endParaRPr lang="en-AU" dirty="0"/>
          </a:p>
        </p:txBody>
      </p:sp>
      <p:sp>
        <p:nvSpPr>
          <p:cNvPr id="28" name="Freeform 27"/>
          <p:cNvSpPr/>
          <p:nvPr/>
        </p:nvSpPr>
        <p:spPr>
          <a:xfrm>
            <a:off x="1375064" y="2914813"/>
            <a:ext cx="1509286" cy="1672818"/>
          </a:xfrm>
          <a:custGeom>
            <a:avLst/>
            <a:gdLst>
              <a:gd name="connsiteX0" fmla="*/ 444 w 1509286"/>
              <a:gd name="connsiteY0" fmla="*/ 727156 h 1672818"/>
              <a:gd name="connsiteX1" fmla="*/ 8259 w 1509286"/>
              <a:gd name="connsiteY1" fmla="*/ 680264 h 1672818"/>
              <a:gd name="connsiteX2" fmla="*/ 31705 w 1509286"/>
              <a:gd name="connsiteY2" fmla="*/ 672449 h 1672818"/>
              <a:gd name="connsiteX3" fmla="*/ 55151 w 1509286"/>
              <a:gd name="connsiteY3" fmla="*/ 656818 h 1672818"/>
              <a:gd name="connsiteX4" fmla="*/ 70782 w 1509286"/>
              <a:gd name="connsiteY4" fmla="*/ 633372 h 1672818"/>
              <a:gd name="connsiteX5" fmla="*/ 141121 w 1509286"/>
              <a:gd name="connsiteY5" fmla="*/ 625556 h 1672818"/>
              <a:gd name="connsiteX6" fmla="*/ 172382 w 1509286"/>
              <a:gd name="connsiteY6" fmla="*/ 617741 h 1672818"/>
              <a:gd name="connsiteX7" fmla="*/ 445921 w 1509286"/>
              <a:gd name="connsiteY7" fmla="*/ 617741 h 1672818"/>
              <a:gd name="connsiteX8" fmla="*/ 469367 w 1509286"/>
              <a:gd name="connsiteY8" fmla="*/ 570849 h 1672818"/>
              <a:gd name="connsiteX9" fmla="*/ 492813 w 1509286"/>
              <a:gd name="connsiteY9" fmla="*/ 555218 h 1672818"/>
              <a:gd name="connsiteX10" fmla="*/ 547521 w 1509286"/>
              <a:gd name="connsiteY10" fmla="*/ 516141 h 1672818"/>
              <a:gd name="connsiteX11" fmla="*/ 570967 w 1509286"/>
              <a:gd name="connsiteY11" fmla="*/ 508325 h 1672818"/>
              <a:gd name="connsiteX12" fmla="*/ 594413 w 1509286"/>
              <a:gd name="connsiteY12" fmla="*/ 484879 h 1672818"/>
              <a:gd name="connsiteX13" fmla="*/ 602228 w 1509286"/>
              <a:gd name="connsiteY13" fmla="*/ 461433 h 1672818"/>
              <a:gd name="connsiteX14" fmla="*/ 610044 w 1509286"/>
              <a:gd name="connsiteY14" fmla="*/ 289495 h 1672818"/>
              <a:gd name="connsiteX15" fmla="*/ 617859 w 1509286"/>
              <a:gd name="connsiteY15" fmla="*/ 242602 h 1672818"/>
              <a:gd name="connsiteX16" fmla="*/ 625674 w 1509286"/>
              <a:gd name="connsiteY16" fmla="*/ 70664 h 1672818"/>
              <a:gd name="connsiteX17" fmla="*/ 633490 w 1509286"/>
              <a:gd name="connsiteY17" fmla="*/ 47218 h 1672818"/>
              <a:gd name="connsiteX18" fmla="*/ 680382 w 1509286"/>
              <a:gd name="connsiteY18" fmla="*/ 23772 h 1672818"/>
              <a:gd name="connsiteX19" fmla="*/ 719459 w 1509286"/>
              <a:gd name="connsiteY19" fmla="*/ 15956 h 1672818"/>
              <a:gd name="connsiteX20" fmla="*/ 797613 w 1509286"/>
              <a:gd name="connsiteY20" fmla="*/ 8141 h 1672818"/>
              <a:gd name="connsiteX21" fmla="*/ 867951 w 1509286"/>
              <a:gd name="connsiteY21" fmla="*/ 15956 h 1672818"/>
              <a:gd name="connsiteX22" fmla="*/ 891398 w 1509286"/>
              <a:gd name="connsiteY22" fmla="*/ 23772 h 1672818"/>
              <a:gd name="connsiteX23" fmla="*/ 938290 w 1509286"/>
              <a:gd name="connsiteY23" fmla="*/ 55033 h 1672818"/>
              <a:gd name="connsiteX24" fmla="*/ 953921 w 1509286"/>
              <a:gd name="connsiteY24" fmla="*/ 86295 h 1672818"/>
              <a:gd name="connsiteX25" fmla="*/ 953921 w 1509286"/>
              <a:gd name="connsiteY25" fmla="*/ 305125 h 1672818"/>
              <a:gd name="connsiteX26" fmla="*/ 977367 w 1509286"/>
              <a:gd name="connsiteY26" fmla="*/ 312941 h 1672818"/>
              <a:gd name="connsiteX27" fmla="*/ 1055521 w 1509286"/>
              <a:gd name="connsiteY27" fmla="*/ 328572 h 1672818"/>
              <a:gd name="connsiteX28" fmla="*/ 1086782 w 1509286"/>
              <a:gd name="connsiteY28" fmla="*/ 344202 h 1672818"/>
              <a:gd name="connsiteX29" fmla="*/ 1133674 w 1509286"/>
              <a:gd name="connsiteY29" fmla="*/ 359833 h 1672818"/>
              <a:gd name="connsiteX30" fmla="*/ 1172751 w 1509286"/>
              <a:gd name="connsiteY30" fmla="*/ 406725 h 1672818"/>
              <a:gd name="connsiteX31" fmla="*/ 1204013 w 1509286"/>
              <a:gd name="connsiteY31" fmla="*/ 477064 h 1672818"/>
              <a:gd name="connsiteX32" fmla="*/ 1211828 w 1509286"/>
              <a:gd name="connsiteY32" fmla="*/ 500510 h 1672818"/>
              <a:gd name="connsiteX33" fmla="*/ 1235274 w 1509286"/>
              <a:gd name="connsiteY33" fmla="*/ 547402 h 1672818"/>
              <a:gd name="connsiteX34" fmla="*/ 1243090 w 1509286"/>
              <a:gd name="connsiteY34" fmla="*/ 680264 h 1672818"/>
              <a:gd name="connsiteX35" fmla="*/ 1313428 w 1509286"/>
              <a:gd name="connsiteY35" fmla="*/ 688079 h 1672818"/>
              <a:gd name="connsiteX36" fmla="*/ 1360321 w 1509286"/>
              <a:gd name="connsiteY36" fmla="*/ 703710 h 1672818"/>
              <a:gd name="connsiteX37" fmla="*/ 1383767 w 1509286"/>
              <a:gd name="connsiteY37" fmla="*/ 711525 h 1672818"/>
              <a:gd name="connsiteX38" fmla="*/ 1438474 w 1509286"/>
              <a:gd name="connsiteY38" fmla="*/ 734972 h 1672818"/>
              <a:gd name="connsiteX39" fmla="*/ 1485367 w 1509286"/>
              <a:gd name="connsiteY39" fmla="*/ 766233 h 1672818"/>
              <a:gd name="connsiteX40" fmla="*/ 1500998 w 1509286"/>
              <a:gd name="connsiteY40" fmla="*/ 789679 h 1672818"/>
              <a:gd name="connsiteX41" fmla="*/ 1500998 w 1509286"/>
              <a:gd name="connsiteY41" fmla="*/ 922541 h 1672818"/>
              <a:gd name="connsiteX42" fmla="*/ 1477551 w 1509286"/>
              <a:gd name="connsiteY42" fmla="*/ 938172 h 1672818"/>
              <a:gd name="connsiteX43" fmla="*/ 1438474 w 1509286"/>
              <a:gd name="connsiteY43" fmla="*/ 977249 h 1672818"/>
              <a:gd name="connsiteX44" fmla="*/ 1422844 w 1509286"/>
              <a:gd name="connsiteY44" fmla="*/ 1000695 h 1672818"/>
              <a:gd name="connsiteX45" fmla="*/ 1399398 w 1509286"/>
              <a:gd name="connsiteY45" fmla="*/ 1016325 h 1672818"/>
              <a:gd name="connsiteX46" fmla="*/ 1289982 w 1509286"/>
              <a:gd name="connsiteY46" fmla="*/ 1039772 h 1672818"/>
              <a:gd name="connsiteX47" fmla="*/ 1274351 w 1509286"/>
              <a:gd name="connsiteY47" fmla="*/ 1063218 h 1672818"/>
              <a:gd name="connsiteX48" fmla="*/ 1250905 w 1509286"/>
              <a:gd name="connsiteY48" fmla="*/ 1071033 h 1672818"/>
              <a:gd name="connsiteX49" fmla="*/ 1219644 w 1509286"/>
              <a:gd name="connsiteY49" fmla="*/ 1102295 h 1672818"/>
              <a:gd name="connsiteX50" fmla="*/ 1188382 w 1509286"/>
              <a:gd name="connsiteY50" fmla="*/ 1133556 h 1672818"/>
              <a:gd name="connsiteX51" fmla="*/ 1125859 w 1509286"/>
              <a:gd name="connsiteY51" fmla="*/ 1188264 h 1672818"/>
              <a:gd name="connsiteX52" fmla="*/ 1071151 w 1509286"/>
              <a:gd name="connsiteY52" fmla="*/ 1219525 h 1672818"/>
              <a:gd name="connsiteX53" fmla="*/ 1032074 w 1509286"/>
              <a:gd name="connsiteY53" fmla="*/ 1250787 h 1672818"/>
              <a:gd name="connsiteX54" fmla="*/ 1016444 w 1509286"/>
              <a:gd name="connsiteY54" fmla="*/ 1274233 h 1672818"/>
              <a:gd name="connsiteX55" fmla="*/ 1016444 w 1509286"/>
              <a:gd name="connsiteY55" fmla="*/ 1375833 h 1672818"/>
              <a:gd name="connsiteX56" fmla="*/ 1032074 w 1509286"/>
              <a:gd name="connsiteY56" fmla="*/ 1399279 h 1672818"/>
              <a:gd name="connsiteX57" fmla="*/ 1032074 w 1509286"/>
              <a:gd name="connsiteY57" fmla="*/ 1547772 h 1672818"/>
              <a:gd name="connsiteX58" fmla="*/ 1000813 w 1509286"/>
              <a:gd name="connsiteY58" fmla="*/ 1618110 h 1672818"/>
              <a:gd name="connsiteX59" fmla="*/ 953921 w 1509286"/>
              <a:gd name="connsiteY59" fmla="*/ 1633741 h 1672818"/>
              <a:gd name="connsiteX60" fmla="*/ 883582 w 1509286"/>
              <a:gd name="connsiteY60" fmla="*/ 1657187 h 1672818"/>
              <a:gd name="connsiteX61" fmla="*/ 860136 w 1509286"/>
              <a:gd name="connsiteY61" fmla="*/ 1665002 h 1672818"/>
              <a:gd name="connsiteX62" fmla="*/ 836690 w 1509286"/>
              <a:gd name="connsiteY62" fmla="*/ 1672818 h 1672818"/>
              <a:gd name="connsiteX63" fmla="*/ 789798 w 1509286"/>
              <a:gd name="connsiteY63" fmla="*/ 1665002 h 1672818"/>
              <a:gd name="connsiteX64" fmla="*/ 742905 w 1509286"/>
              <a:gd name="connsiteY64" fmla="*/ 1625925 h 1672818"/>
              <a:gd name="connsiteX65" fmla="*/ 719459 w 1509286"/>
              <a:gd name="connsiteY65" fmla="*/ 1555587 h 1672818"/>
              <a:gd name="connsiteX66" fmla="*/ 711644 w 1509286"/>
              <a:gd name="connsiteY66" fmla="*/ 1532141 h 1672818"/>
              <a:gd name="connsiteX67" fmla="*/ 696013 w 1509286"/>
              <a:gd name="connsiteY67" fmla="*/ 1461802 h 1672818"/>
              <a:gd name="connsiteX68" fmla="*/ 688198 w 1509286"/>
              <a:gd name="connsiteY68" fmla="*/ 1438356 h 1672818"/>
              <a:gd name="connsiteX69" fmla="*/ 649121 w 1509286"/>
              <a:gd name="connsiteY69" fmla="*/ 1399279 h 1672818"/>
              <a:gd name="connsiteX70" fmla="*/ 625674 w 1509286"/>
              <a:gd name="connsiteY70" fmla="*/ 1375833 h 1672818"/>
              <a:gd name="connsiteX71" fmla="*/ 602228 w 1509286"/>
              <a:gd name="connsiteY71" fmla="*/ 1360202 h 1672818"/>
              <a:gd name="connsiteX72" fmla="*/ 555336 w 1509286"/>
              <a:gd name="connsiteY72" fmla="*/ 1313310 h 1672818"/>
              <a:gd name="connsiteX73" fmla="*/ 539705 w 1509286"/>
              <a:gd name="connsiteY73" fmla="*/ 1289864 h 1672818"/>
              <a:gd name="connsiteX74" fmla="*/ 531890 w 1509286"/>
              <a:gd name="connsiteY74" fmla="*/ 1266418 h 1672818"/>
              <a:gd name="connsiteX75" fmla="*/ 484998 w 1509286"/>
              <a:gd name="connsiteY75" fmla="*/ 1227341 h 1672818"/>
              <a:gd name="connsiteX76" fmla="*/ 430290 w 1509286"/>
              <a:gd name="connsiteY76" fmla="*/ 1219525 h 1672818"/>
              <a:gd name="connsiteX77" fmla="*/ 399028 w 1509286"/>
              <a:gd name="connsiteY77" fmla="*/ 1211710 h 1672818"/>
              <a:gd name="connsiteX78" fmla="*/ 297428 w 1509286"/>
              <a:gd name="connsiteY78" fmla="*/ 1235156 h 1672818"/>
              <a:gd name="connsiteX79" fmla="*/ 273982 w 1509286"/>
              <a:gd name="connsiteY79" fmla="*/ 1242972 h 1672818"/>
              <a:gd name="connsiteX80" fmla="*/ 250536 w 1509286"/>
              <a:gd name="connsiteY80" fmla="*/ 1266418 h 1672818"/>
              <a:gd name="connsiteX81" fmla="*/ 234905 w 1509286"/>
              <a:gd name="connsiteY81" fmla="*/ 1289864 h 1672818"/>
              <a:gd name="connsiteX82" fmla="*/ 211459 w 1509286"/>
              <a:gd name="connsiteY82" fmla="*/ 1297679 h 1672818"/>
              <a:gd name="connsiteX83" fmla="*/ 188013 w 1509286"/>
              <a:gd name="connsiteY83" fmla="*/ 1289864 h 1672818"/>
              <a:gd name="connsiteX84" fmla="*/ 148936 w 1509286"/>
              <a:gd name="connsiteY84" fmla="*/ 1282049 h 1672818"/>
              <a:gd name="connsiteX85" fmla="*/ 125490 w 1509286"/>
              <a:gd name="connsiteY85" fmla="*/ 1266418 h 1672818"/>
              <a:gd name="connsiteX86" fmla="*/ 102044 w 1509286"/>
              <a:gd name="connsiteY86" fmla="*/ 1258602 h 1672818"/>
              <a:gd name="connsiteX87" fmla="*/ 78598 w 1509286"/>
              <a:gd name="connsiteY87" fmla="*/ 1188264 h 1672818"/>
              <a:gd name="connsiteX88" fmla="*/ 70782 w 1509286"/>
              <a:gd name="connsiteY88" fmla="*/ 1164818 h 1672818"/>
              <a:gd name="connsiteX89" fmla="*/ 62967 w 1509286"/>
              <a:gd name="connsiteY89" fmla="*/ 1086664 h 1672818"/>
              <a:gd name="connsiteX90" fmla="*/ 55151 w 1509286"/>
              <a:gd name="connsiteY90" fmla="*/ 1039772 h 1672818"/>
              <a:gd name="connsiteX91" fmla="*/ 47336 w 1509286"/>
              <a:gd name="connsiteY91" fmla="*/ 836572 h 1672818"/>
              <a:gd name="connsiteX92" fmla="*/ 31705 w 1509286"/>
              <a:gd name="connsiteY92" fmla="*/ 789679 h 1672818"/>
              <a:gd name="connsiteX93" fmla="*/ 16074 w 1509286"/>
              <a:gd name="connsiteY93" fmla="*/ 719341 h 1672818"/>
              <a:gd name="connsiteX94" fmla="*/ 444 w 1509286"/>
              <a:gd name="connsiteY94" fmla="*/ 727156 h 167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509286" h="1672818">
                <a:moveTo>
                  <a:pt x="444" y="727156"/>
                </a:moveTo>
                <a:cubicBezTo>
                  <a:pt x="-858" y="720643"/>
                  <a:pt x="397" y="694022"/>
                  <a:pt x="8259" y="680264"/>
                </a:cubicBezTo>
                <a:cubicBezTo>
                  <a:pt x="12346" y="673111"/>
                  <a:pt x="24337" y="676133"/>
                  <a:pt x="31705" y="672449"/>
                </a:cubicBezTo>
                <a:cubicBezTo>
                  <a:pt x="40106" y="668248"/>
                  <a:pt x="47336" y="662028"/>
                  <a:pt x="55151" y="656818"/>
                </a:cubicBezTo>
                <a:cubicBezTo>
                  <a:pt x="60361" y="649003"/>
                  <a:pt x="61955" y="636582"/>
                  <a:pt x="70782" y="633372"/>
                </a:cubicBezTo>
                <a:cubicBezTo>
                  <a:pt x="92952" y="625310"/>
                  <a:pt x="117805" y="629143"/>
                  <a:pt x="141121" y="625556"/>
                </a:cubicBezTo>
                <a:cubicBezTo>
                  <a:pt x="151737" y="623923"/>
                  <a:pt x="161962" y="620346"/>
                  <a:pt x="172382" y="617741"/>
                </a:cubicBezTo>
                <a:cubicBezTo>
                  <a:pt x="275081" y="627077"/>
                  <a:pt x="328750" y="635767"/>
                  <a:pt x="445921" y="617741"/>
                </a:cubicBezTo>
                <a:cubicBezTo>
                  <a:pt x="460944" y="615430"/>
                  <a:pt x="463121" y="578657"/>
                  <a:pt x="469367" y="570849"/>
                </a:cubicBezTo>
                <a:cubicBezTo>
                  <a:pt x="475235" y="563514"/>
                  <a:pt x="484998" y="560428"/>
                  <a:pt x="492813" y="555218"/>
                </a:cubicBezTo>
                <a:cubicBezTo>
                  <a:pt x="505838" y="516141"/>
                  <a:pt x="492813" y="534378"/>
                  <a:pt x="547521" y="516141"/>
                </a:cubicBezTo>
                <a:lnTo>
                  <a:pt x="570967" y="508325"/>
                </a:lnTo>
                <a:cubicBezTo>
                  <a:pt x="578782" y="500510"/>
                  <a:pt x="588282" y="494075"/>
                  <a:pt x="594413" y="484879"/>
                </a:cubicBezTo>
                <a:cubicBezTo>
                  <a:pt x="598983" y="478025"/>
                  <a:pt x="601571" y="469645"/>
                  <a:pt x="602228" y="461433"/>
                </a:cubicBezTo>
                <a:cubicBezTo>
                  <a:pt x="606803" y="404244"/>
                  <a:pt x="605956" y="346721"/>
                  <a:pt x="610044" y="289495"/>
                </a:cubicBezTo>
                <a:cubicBezTo>
                  <a:pt x="611173" y="273689"/>
                  <a:pt x="615254" y="258233"/>
                  <a:pt x="617859" y="242602"/>
                </a:cubicBezTo>
                <a:cubicBezTo>
                  <a:pt x="620464" y="185289"/>
                  <a:pt x="621099" y="127853"/>
                  <a:pt x="625674" y="70664"/>
                </a:cubicBezTo>
                <a:cubicBezTo>
                  <a:pt x="626331" y="62452"/>
                  <a:pt x="628344" y="53651"/>
                  <a:pt x="633490" y="47218"/>
                </a:cubicBezTo>
                <a:cubicBezTo>
                  <a:pt x="643042" y="35278"/>
                  <a:pt x="666222" y="27312"/>
                  <a:pt x="680382" y="23772"/>
                </a:cubicBezTo>
                <a:cubicBezTo>
                  <a:pt x="693269" y="20550"/>
                  <a:pt x="706292" y="17712"/>
                  <a:pt x="719459" y="15956"/>
                </a:cubicBezTo>
                <a:cubicBezTo>
                  <a:pt x="745411" y="12496"/>
                  <a:pt x="771562" y="10746"/>
                  <a:pt x="797613" y="8141"/>
                </a:cubicBezTo>
                <a:cubicBezTo>
                  <a:pt x="836689" y="-4886"/>
                  <a:pt x="813244" y="-2280"/>
                  <a:pt x="867951" y="15956"/>
                </a:cubicBezTo>
                <a:cubicBezTo>
                  <a:pt x="875767" y="18561"/>
                  <a:pt x="884543" y="19202"/>
                  <a:pt x="891398" y="23772"/>
                </a:cubicBezTo>
                <a:lnTo>
                  <a:pt x="938290" y="55033"/>
                </a:lnTo>
                <a:cubicBezTo>
                  <a:pt x="943500" y="65454"/>
                  <a:pt x="953367" y="74658"/>
                  <a:pt x="953921" y="86295"/>
                </a:cubicBezTo>
                <a:cubicBezTo>
                  <a:pt x="956375" y="137828"/>
                  <a:pt x="934331" y="246356"/>
                  <a:pt x="953921" y="305125"/>
                </a:cubicBezTo>
                <a:cubicBezTo>
                  <a:pt x="956526" y="312940"/>
                  <a:pt x="969325" y="311154"/>
                  <a:pt x="977367" y="312941"/>
                </a:cubicBezTo>
                <a:cubicBezTo>
                  <a:pt x="999480" y="317855"/>
                  <a:pt x="1032864" y="320076"/>
                  <a:pt x="1055521" y="328572"/>
                </a:cubicBezTo>
                <a:cubicBezTo>
                  <a:pt x="1066429" y="332663"/>
                  <a:pt x="1075965" y="339875"/>
                  <a:pt x="1086782" y="344202"/>
                </a:cubicBezTo>
                <a:cubicBezTo>
                  <a:pt x="1102080" y="350321"/>
                  <a:pt x="1133674" y="359833"/>
                  <a:pt x="1133674" y="359833"/>
                </a:cubicBezTo>
                <a:cubicBezTo>
                  <a:pt x="1148400" y="374559"/>
                  <a:pt x="1164046" y="387137"/>
                  <a:pt x="1172751" y="406725"/>
                </a:cubicBezTo>
                <a:cubicBezTo>
                  <a:pt x="1209950" y="490425"/>
                  <a:pt x="1168640" y="424006"/>
                  <a:pt x="1204013" y="477064"/>
                </a:cubicBezTo>
                <a:cubicBezTo>
                  <a:pt x="1206618" y="484879"/>
                  <a:pt x="1208144" y="493142"/>
                  <a:pt x="1211828" y="500510"/>
                </a:cubicBezTo>
                <a:cubicBezTo>
                  <a:pt x="1242128" y="561111"/>
                  <a:pt x="1215631" y="488470"/>
                  <a:pt x="1235274" y="547402"/>
                </a:cubicBezTo>
                <a:cubicBezTo>
                  <a:pt x="1237879" y="591689"/>
                  <a:pt x="1221545" y="641483"/>
                  <a:pt x="1243090" y="680264"/>
                </a:cubicBezTo>
                <a:cubicBezTo>
                  <a:pt x="1254546" y="700886"/>
                  <a:pt x="1290296" y="683453"/>
                  <a:pt x="1313428" y="688079"/>
                </a:cubicBezTo>
                <a:cubicBezTo>
                  <a:pt x="1329585" y="691310"/>
                  <a:pt x="1344690" y="698500"/>
                  <a:pt x="1360321" y="703710"/>
                </a:cubicBezTo>
                <a:lnTo>
                  <a:pt x="1383767" y="711525"/>
                </a:lnTo>
                <a:cubicBezTo>
                  <a:pt x="1469099" y="768414"/>
                  <a:pt x="1337551" y="684511"/>
                  <a:pt x="1438474" y="734972"/>
                </a:cubicBezTo>
                <a:cubicBezTo>
                  <a:pt x="1455277" y="743373"/>
                  <a:pt x="1485367" y="766233"/>
                  <a:pt x="1485367" y="766233"/>
                </a:cubicBezTo>
                <a:cubicBezTo>
                  <a:pt x="1490577" y="774048"/>
                  <a:pt x="1498028" y="780768"/>
                  <a:pt x="1500998" y="789679"/>
                </a:cubicBezTo>
                <a:cubicBezTo>
                  <a:pt x="1513249" y="826432"/>
                  <a:pt x="1510782" y="890742"/>
                  <a:pt x="1500998" y="922541"/>
                </a:cubicBezTo>
                <a:cubicBezTo>
                  <a:pt x="1498236" y="931519"/>
                  <a:pt x="1485367" y="932962"/>
                  <a:pt x="1477551" y="938172"/>
                </a:cubicBezTo>
                <a:cubicBezTo>
                  <a:pt x="1435872" y="1000693"/>
                  <a:pt x="1490576" y="925147"/>
                  <a:pt x="1438474" y="977249"/>
                </a:cubicBezTo>
                <a:cubicBezTo>
                  <a:pt x="1431832" y="983891"/>
                  <a:pt x="1429486" y="994053"/>
                  <a:pt x="1422844" y="1000695"/>
                </a:cubicBezTo>
                <a:cubicBezTo>
                  <a:pt x="1416202" y="1007337"/>
                  <a:pt x="1407981" y="1012510"/>
                  <a:pt x="1399398" y="1016325"/>
                </a:cubicBezTo>
                <a:cubicBezTo>
                  <a:pt x="1355820" y="1035693"/>
                  <a:pt x="1339229" y="1033616"/>
                  <a:pt x="1289982" y="1039772"/>
                </a:cubicBezTo>
                <a:cubicBezTo>
                  <a:pt x="1284772" y="1047587"/>
                  <a:pt x="1281686" y="1057350"/>
                  <a:pt x="1274351" y="1063218"/>
                </a:cubicBezTo>
                <a:cubicBezTo>
                  <a:pt x="1267918" y="1068364"/>
                  <a:pt x="1256730" y="1065208"/>
                  <a:pt x="1250905" y="1071033"/>
                </a:cubicBezTo>
                <a:cubicBezTo>
                  <a:pt x="1209222" y="1112716"/>
                  <a:pt x="1282169" y="1081452"/>
                  <a:pt x="1219644" y="1102295"/>
                </a:cubicBezTo>
                <a:cubicBezTo>
                  <a:pt x="1198800" y="1164821"/>
                  <a:pt x="1230066" y="1091871"/>
                  <a:pt x="1188382" y="1133556"/>
                </a:cubicBezTo>
                <a:cubicBezTo>
                  <a:pt x="1126350" y="1195589"/>
                  <a:pt x="1189534" y="1172346"/>
                  <a:pt x="1125859" y="1188264"/>
                </a:cubicBezTo>
                <a:cubicBezTo>
                  <a:pt x="1113606" y="1194391"/>
                  <a:pt x="1082194" y="1208482"/>
                  <a:pt x="1071151" y="1219525"/>
                </a:cubicBezTo>
                <a:cubicBezTo>
                  <a:pt x="1035799" y="1254877"/>
                  <a:pt x="1077722" y="1235572"/>
                  <a:pt x="1032074" y="1250787"/>
                </a:cubicBezTo>
                <a:cubicBezTo>
                  <a:pt x="1026864" y="1258602"/>
                  <a:pt x="1020645" y="1265832"/>
                  <a:pt x="1016444" y="1274233"/>
                </a:cubicBezTo>
                <a:cubicBezTo>
                  <a:pt x="1000238" y="1306644"/>
                  <a:pt x="1008157" y="1339924"/>
                  <a:pt x="1016444" y="1375833"/>
                </a:cubicBezTo>
                <a:cubicBezTo>
                  <a:pt x="1018556" y="1384985"/>
                  <a:pt x="1026864" y="1391464"/>
                  <a:pt x="1032074" y="1399279"/>
                </a:cubicBezTo>
                <a:cubicBezTo>
                  <a:pt x="1048663" y="1465632"/>
                  <a:pt x="1043251" y="1430410"/>
                  <a:pt x="1032074" y="1547772"/>
                </a:cubicBezTo>
                <a:cubicBezTo>
                  <a:pt x="1029021" y="1579832"/>
                  <a:pt x="1030876" y="1601408"/>
                  <a:pt x="1000813" y="1618110"/>
                </a:cubicBezTo>
                <a:cubicBezTo>
                  <a:pt x="986410" y="1626112"/>
                  <a:pt x="969552" y="1628531"/>
                  <a:pt x="953921" y="1633741"/>
                </a:cubicBezTo>
                <a:lnTo>
                  <a:pt x="883582" y="1657187"/>
                </a:lnTo>
                <a:lnTo>
                  <a:pt x="860136" y="1665002"/>
                </a:lnTo>
                <a:lnTo>
                  <a:pt x="836690" y="1672818"/>
                </a:lnTo>
                <a:cubicBezTo>
                  <a:pt x="821059" y="1670213"/>
                  <a:pt x="804831" y="1670013"/>
                  <a:pt x="789798" y="1665002"/>
                </a:cubicBezTo>
                <a:cubicBezTo>
                  <a:pt x="773472" y="1659560"/>
                  <a:pt x="753791" y="1636812"/>
                  <a:pt x="742905" y="1625925"/>
                </a:cubicBezTo>
                <a:lnTo>
                  <a:pt x="719459" y="1555587"/>
                </a:lnTo>
                <a:cubicBezTo>
                  <a:pt x="716854" y="1547772"/>
                  <a:pt x="713260" y="1540219"/>
                  <a:pt x="711644" y="1532141"/>
                </a:cubicBezTo>
                <a:cubicBezTo>
                  <a:pt x="706273" y="1505289"/>
                  <a:pt x="703369" y="1487549"/>
                  <a:pt x="696013" y="1461802"/>
                </a:cubicBezTo>
                <a:cubicBezTo>
                  <a:pt x="693750" y="1453881"/>
                  <a:pt x="691882" y="1445724"/>
                  <a:pt x="688198" y="1438356"/>
                </a:cubicBezTo>
                <a:cubicBezTo>
                  <a:pt x="671824" y="1405608"/>
                  <a:pt x="675915" y="1421607"/>
                  <a:pt x="649121" y="1399279"/>
                </a:cubicBezTo>
                <a:cubicBezTo>
                  <a:pt x="640630" y="1392203"/>
                  <a:pt x="634165" y="1382909"/>
                  <a:pt x="625674" y="1375833"/>
                </a:cubicBezTo>
                <a:cubicBezTo>
                  <a:pt x="618458" y="1369820"/>
                  <a:pt x="608870" y="1366844"/>
                  <a:pt x="602228" y="1360202"/>
                </a:cubicBezTo>
                <a:cubicBezTo>
                  <a:pt x="544064" y="1302038"/>
                  <a:pt x="610591" y="1350148"/>
                  <a:pt x="555336" y="1313310"/>
                </a:cubicBezTo>
                <a:cubicBezTo>
                  <a:pt x="550126" y="1305495"/>
                  <a:pt x="543906" y="1298265"/>
                  <a:pt x="539705" y="1289864"/>
                </a:cubicBezTo>
                <a:cubicBezTo>
                  <a:pt x="536021" y="1282496"/>
                  <a:pt x="536460" y="1273272"/>
                  <a:pt x="531890" y="1266418"/>
                </a:cubicBezTo>
                <a:cubicBezTo>
                  <a:pt x="526076" y="1257696"/>
                  <a:pt x="497012" y="1230945"/>
                  <a:pt x="484998" y="1227341"/>
                </a:cubicBezTo>
                <a:cubicBezTo>
                  <a:pt x="467354" y="1222048"/>
                  <a:pt x="448414" y="1222820"/>
                  <a:pt x="430290" y="1219525"/>
                </a:cubicBezTo>
                <a:cubicBezTo>
                  <a:pt x="419722" y="1217604"/>
                  <a:pt x="409449" y="1214315"/>
                  <a:pt x="399028" y="1211710"/>
                </a:cubicBezTo>
                <a:cubicBezTo>
                  <a:pt x="328014" y="1221855"/>
                  <a:pt x="361793" y="1213700"/>
                  <a:pt x="297428" y="1235156"/>
                </a:cubicBezTo>
                <a:lnTo>
                  <a:pt x="273982" y="1242972"/>
                </a:lnTo>
                <a:cubicBezTo>
                  <a:pt x="266167" y="1250787"/>
                  <a:pt x="257612" y="1257927"/>
                  <a:pt x="250536" y="1266418"/>
                </a:cubicBezTo>
                <a:cubicBezTo>
                  <a:pt x="244523" y="1273634"/>
                  <a:pt x="242240" y="1283996"/>
                  <a:pt x="234905" y="1289864"/>
                </a:cubicBezTo>
                <a:cubicBezTo>
                  <a:pt x="228472" y="1295010"/>
                  <a:pt x="219274" y="1295074"/>
                  <a:pt x="211459" y="1297679"/>
                </a:cubicBezTo>
                <a:cubicBezTo>
                  <a:pt x="203644" y="1295074"/>
                  <a:pt x="196005" y="1291862"/>
                  <a:pt x="188013" y="1289864"/>
                </a:cubicBezTo>
                <a:cubicBezTo>
                  <a:pt x="175126" y="1286642"/>
                  <a:pt x="161374" y="1286713"/>
                  <a:pt x="148936" y="1282049"/>
                </a:cubicBezTo>
                <a:cubicBezTo>
                  <a:pt x="140141" y="1278751"/>
                  <a:pt x="133891" y="1270619"/>
                  <a:pt x="125490" y="1266418"/>
                </a:cubicBezTo>
                <a:cubicBezTo>
                  <a:pt x="118122" y="1262734"/>
                  <a:pt x="109859" y="1261207"/>
                  <a:pt x="102044" y="1258602"/>
                </a:cubicBezTo>
                <a:lnTo>
                  <a:pt x="78598" y="1188264"/>
                </a:lnTo>
                <a:lnTo>
                  <a:pt x="70782" y="1164818"/>
                </a:lnTo>
                <a:cubicBezTo>
                  <a:pt x="68177" y="1138767"/>
                  <a:pt x="66214" y="1112643"/>
                  <a:pt x="62967" y="1086664"/>
                </a:cubicBezTo>
                <a:cubicBezTo>
                  <a:pt x="61001" y="1070940"/>
                  <a:pt x="56139" y="1055587"/>
                  <a:pt x="55151" y="1039772"/>
                </a:cubicBezTo>
                <a:cubicBezTo>
                  <a:pt x="50923" y="972121"/>
                  <a:pt x="53663" y="904059"/>
                  <a:pt x="47336" y="836572"/>
                </a:cubicBezTo>
                <a:cubicBezTo>
                  <a:pt x="45798" y="820167"/>
                  <a:pt x="31705" y="789679"/>
                  <a:pt x="31705" y="789679"/>
                </a:cubicBezTo>
                <a:cubicBezTo>
                  <a:pt x="28702" y="771661"/>
                  <a:pt x="25696" y="738584"/>
                  <a:pt x="16074" y="719341"/>
                </a:cubicBezTo>
                <a:cubicBezTo>
                  <a:pt x="11873" y="710940"/>
                  <a:pt x="1746" y="733669"/>
                  <a:pt x="444" y="727156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</a:t>
            </a:r>
            <a:r>
              <a:rPr lang="en-US" u="sng" dirty="0" smtClean="0"/>
              <a:t>unit</a:t>
            </a:r>
            <a:r>
              <a:rPr lang="en-US" dirty="0" smtClean="0"/>
              <a:t> testing?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r>
              <a:rPr lang="en-US" dirty="0" smtClean="0"/>
              <a:t>Easier to pin point the exact piece of code not working</a:t>
            </a:r>
          </a:p>
          <a:p>
            <a:pPr lvl="1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403648" y="3284984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1469728" y="3573016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1613744" y="335699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1907704" y="3469462"/>
            <a:ext cx="216024" cy="2475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2411760" y="3724563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Oval 9"/>
          <p:cNvSpPr/>
          <p:nvPr/>
        </p:nvSpPr>
        <p:spPr>
          <a:xfrm>
            <a:off x="2630748" y="3339407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Oval 10"/>
          <p:cNvSpPr/>
          <p:nvPr/>
        </p:nvSpPr>
        <p:spPr>
          <a:xfrm>
            <a:off x="2051720" y="401733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Oval 11"/>
          <p:cNvSpPr/>
          <p:nvPr/>
        </p:nvSpPr>
        <p:spPr>
          <a:xfrm>
            <a:off x="2962321" y="3645024"/>
            <a:ext cx="216024" cy="2475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3070333" y="4272864"/>
            <a:ext cx="216024" cy="2475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13"/>
          <p:cNvSpPr/>
          <p:nvPr/>
        </p:nvSpPr>
        <p:spPr>
          <a:xfrm>
            <a:off x="3152842" y="3181430"/>
            <a:ext cx="216024" cy="2475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Oval 14"/>
          <p:cNvSpPr/>
          <p:nvPr/>
        </p:nvSpPr>
        <p:spPr>
          <a:xfrm>
            <a:off x="1115616" y="4269489"/>
            <a:ext cx="216024" cy="2475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/>
          <p:cNvSpPr/>
          <p:nvPr/>
        </p:nvSpPr>
        <p:spPr>
          <a:xfrm>
            <a:off x="1490707" y="3881278"/>
            <a:ext cx="216024" cy="2475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Oval 16"/>
          <p:cNvSpPr/>
          <p:nvPr/>
        </p:nvSpPr>
        <p:spPr>
          <a:xfrm>
            <a:off x="2043518" y="2955600"/>
            <a:ext cx="216024" cy="2475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Oval 17"/>
          <p:cNvSpPr/>
          <p:nvPr/>
        </p:nvSpPr>
        <p:spPr>
          <a:xfrm>
            <a:off x="1732935" y="4197481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Oval 18"/>
          <p:cNvSpPr/>
          <p:nvPr/>
        </p:nvSpPr>
        <p:spPr>
          <a:xfrm>
            <a:off x="947743" y="3970161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Oval 19"/>
          <p:cNvSpPr/>
          <p:nvPr/>
        </p:nvSpPr>
        <p:spPr>
          <a:xfrm>
            <a:off x="2558740" y="2969741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Oval 20"/>
          <p:cNvSpPr/>
          <p:nvPr/>
        </p:nvSpPr>
        <p:spPr>
          <a:xfrm>
            <a:off x="2622522" y="408611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Oval 21"/>
          <p:cNvSpPr/>
          <p:nvPr/>
        </p:nvSpPr>
        <p:spPr>
          <a:xfrm>
            <a:off x="3551136" y="350100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Oval 22"/>
          <p:cNvSpPr/>
          <p:nvPr/>
        </p:nvSpPr>
        <p:spPr>
          <a:xfrm>
            <a:off x="3377753" y="4036004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Oval 23"/>
          <p:cNvSpPr/>
          <p:nvPr/>
        </p:nvSpPr>
        <p:spPr>
          <a:xfrm>
            <a:off x="2155067" y="4269435"/>
            <a:ext cx="216024" cy="2475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Oval 24"/>
          <p:cNvSpPr/>
          <p:nvPr/>
        </p:nvSpPr>
        <p:spPr>
          <a:xfrm>
            <a:off x="2675197" y="3672236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Oval 25"/>
          <p:cNvSpPr/>
          <p:nvPr/>
        </p:nvSpPr>
        <p:spPr>
          <a:xfrm>
            <a:off x="2305230" y="334715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Cloud 28"/>
          <p:cNvSpPr/>
          <p:nvPr/>
        </p:nvSpPr>
        <p:spPr>
          <a:xfrm>
            <a:off x="4561347" y="2760696"/>
            <a:ext cx="3384376" cy="2736304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AU" dirty="0" smtClean="0"/>
              <a:t>Class</a:t>
            </a:r>
            <a:endParaRPr lang="en-AU" dirty="0"/>
          </a:p>
        </p:txBody>
      </p:sp>
      <p:sp>
        <p:nvSpPr>
          <p:cNvPr id="31" name="Oval 30"/>
          <p:cNvSpPr/>
          <p:nvPr/>
        </p:nvSpPr>
        <p:spPr>
          <a:xfrm>
            <a:off x="5281427" y="326475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Oval 31"/>
          <p:cNvSpPr/>
          <p:nvPr/>
        </p:nvSpPr>
        <p:spPr>
          <a:xfrm>
            <a:off x="5347507" y="3552784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Oval 32"/>
          <p:cNvSpPr/>
          <p:nvPr/>
        </p:nvSpPr>
        <p:spPr>
          <a:xfrm>
            <a:off x="5491523" y="3336760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Oval 33"/>
          <p:cNvSpPr/>
          <p:nvPr/>
        </p:nvSpPr>
        <p:spPr>
          <a:xfrm>
            <a:off x="5785483" y="3449230"/>
            <a:ext cx="216024" cy="24757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Oval 34"/>
          <p:cNvSpPr/>
          <p:nvPr/>
        </p:nvSpPr>
        <p:spPr>
          <a:xfrm>
            <a:off x="6289539" y="3704331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Oval 35"/>
          <p:cNvSpPr/>
          <p:nvPr/>
        </p:nvSpPr>
        <p:spPr>
          <a:xfrm>
            <a:off x="6508527" y="3319175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Oval 36"/>
          <p:cNvSpPr/>
          <p:nvPr/>
        </p:nvSpPr>
        <p:spPr>
          <a:xfrm>
            <a:off x="5929499" y="3997106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Oval 37"/>
          <p:cNvSpPr/>
          <p:nvPr/>
        </p:nvSpPr>
        <p:spPr>
          <a:xfrm>
            <a:off x="6840100" y="3624792"/>
            <a:ext cx="216024" cy="2475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Oval 38"/>
          <p:cNvSpPr/>
          <p:nvPr/>
        </p:nvSpPr>
        <p:spPr>
          <a:xfrm>
            <a:off x="6948112" y="4252632"/>
            <a:ext cx="216024" cy="2475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Oval 39"/>
          <p:cNvSpPr/>
          <p:nvPr/>
        </p:nvSpPr>
        <p:spPr>
          <a:xfrm>
            <a:off x="7030621" y="3161198"/>
            <a:ext cx="216024" cy="2475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1" name="Oval 40"/>
          <p:cNvSpPr/>
          <p:nvPr/>
        </p:nvSpPr>
        <p:spPr>
          <a:xfrm>
            <a:off x="4993395" y="4249257"/>
            <a:ext cx="216024" cy="2475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Oval 41"/>
          <p:cNvSpPr/>
          <p:nvPr/>
        </p:nvSpPr>
        <p:spPr>
          <a:xfrm>
            <a:off x="5368486" y="3861046"/>
            <a:ext cx="216024" cy="2475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Oval 42"/>
          <p:cNvSpPr/>
          <p:nvPr/>
        </p:nvSpPr>
        <p:spPr>
          <a:xfrm>
            <a:off x="5921297" y="2935368"/>
            <a:ext cx="216024" cy="2475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Oval 43"/>
          <p:cNvSpPr/>
          <p:nvPr/>
        </p:nvSpPr>
        <p:spPr>
          <a:xfrm>
            <a:off x="5610714" y="4177249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Oval 44"/>
          <p:cNvSpPr/>
          <p:nvPr/>
        </p:nvSpPr>
        <p:spPr>
          <a:xfrm>
            <a:off x="4825522" y="3949929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Oval 45"/>
          <p:cNvSpPr/>
          <p:nvPr/>
        </p:nvSpPr>
        <p:spPr>
          <a:xfrm>
            <a:off x="6436519" y="2949509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Oval 46"/>
          <p:cNvSpPr/>
          <p:nvPr/>
        </p:nvSpPr>
        <p:spPr>
          <a:xfrm>
            <a:off x="6500301" y="4065880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Oval 47"/>
          <p:cNvSpPr/>
          <p:nvPr/>
        </p:nvSpPr>
        <p:spPr>
          <a:xfrm>
            <a:off x="7428915" y="3480776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Oval 48"/>
          <p:cNvSpPr/>
          <p:nvPr/>
        </p:nvSpPr>
        <p:spPr>
          <a:xfrm>
            <a:off x="7255532" y="401577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Oval 49"/>
          <p:cNvSpPr/>
          <p:nvPr/>
        </p:nvSpPr>
        <p:spPr>
          <a:xfrm>
            <a:off x="6032846" y="4249203"/>
            <a:ext cx="216024" cy="2475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Oval 50"/>
          <p:cNvSpPr/>
          <p:nvPr/>
        </p:nvSpPr>
        <p:spPr>
          <a:xfrm>
            <a:off x="6552976" y="3652004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Oval 51"/>
          <p:cNvSpPr/>
          <p:nvPr/>
        </p:nvSpPr>
        <p:spPr>
          <a:xfrm>
            <a:off x="6183009" y="3326920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4994311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8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 err="1" smtClean="0"/>
              <a:t>ain’t</a:t>
            </a:r>
            <a:r>
              <a:rPr lang="en-US" dirty="0" smtClean="0"/>
              <a:t> </a:t>
            </a:r>
            <a:r>
              <a:rPr lang="en-US" u="sng" dirty="0" smtClean="0"/>
              <a:t>unit</a:t>
            </a:r>
            <a:r>
              <a:rPr lang="en-US" dirty="0" smtClean="0"/>
              <a:t> testing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the following techniques are integration tests</a:t>
            </a:r>
          </a:p>
          <a:p>
            <a:pPr lvl="1"/>
            <a:r>
              <a:rPr lang="en-US" dirty="0" smtClean="0"/>
              <a:t>The “units” of code are too large</a:t>
            </a:r>
          </a:p>
          <a:p>
            <a:pPr lvl="1"/>
            <a:r>
              <a:rPr lang="en-US" dirty="0" smtClean="0"/>
              <a:t>Rely on too many dependencies</a:t>
            </a:r>
          </a:p>
          <a:p>
            <a:pPr lvl="1"/>
            <a:r>
              <a:rPr lang="en-US" dirty="0" smtClean="0"/>
              <a:t>Cannot be run only in memory</a:t>
            </a:r>
          </a:p>
          <a:p>
            <a:pPr lvl="1"/>
            <a:r>
              <a:rPr lang="en-US" dirty="0" smtClean="0"/>
              <a:t>Cannot be easily separated from </a:t>
            </a:r>
            <a:r>
              <a:rPr lang="en-US" dirty="0" err="1" smtClean="0"/>
              <a:t>Sitecore</a:t>
            </a:r>
            <a:endParaRPr lang="en-US" dirty="0" smtClean="0"/>
          </a:p>
          <a:p>
            <a:pPr lvl="1"/>
            <a:r>
              <a:rPr lang="en-US" dirty="0" smtClean="0"/>
              <a:t>…or can they</a:t>
            </a:r>
          </a:p>
          <a:p>
            <a:r>
              <a:rPr lang="en-US" dirty="0" smtClean="0"/>
              <a:t>Man cannot live on unit tests alone</a:t>
            </a:r>
          </a:p>
          <a:p>
            <a:pPr lvl="1"/>
            <a:r>
              <a:rPr lang="en-US" dirty="0" smtClean="0"/>
              <a:t>Professional projects require a good mix of both unit and integration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101208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according to Roy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629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Unit Test Definition 2.0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AU" dirty="0"/>
              <a:t>A unit test is a fast, in-memory, consistent, automated and repeatable test of a functional unit-of-work in the system.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A unit of work is any functional scenario in the system that contains logic. it can be as short as a function, or it can span multiple classes and functions, and it provides internal or business value to the system under test.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Integration Test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AU" dirty="0"/>
              <a:t>An integration test usually is not in-memory: it may touch the disk file system, databases, registry or other shared resources.  It may read or need a configuration file of the file system, </a:t>
            </a:r>
            <a:r>
              <a:rPr lang="en-AU" dirty="0" err="1"/>
              <a:t>wheas</a:t>
            </a:r>
            <a:r>
              <a:rPr lang="en-AU" dirty="0"/>
              <a:t> a unit test can be fully configured in-memory, for example.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An integration test will usually run much slower because it does not run in-memory.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An integration test can be less consistent – it may use threads or random number generators so that the result of the test is not always consistent.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2174" y="4941168"/>
            <a:ext cx="4038600" cy="12961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7013" indent="-227013" algn="l" defTabSz="457200" rtl="0" eaLnBrk="1" latinLnBrk="0" hangingPunct="1">
              <a:spcBef>
                <a:spcPct val="20000"/>
              </a:spcBef>
              <a:buClr>
                <a:srgbClr val="EE3124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Meta-Normal"/>
                <a:ea typeface="+mn-ea"/>
                <a:cs typeface="Meta-Normal"/>
              </a:defRPr>
            </a:lvl1pPr>
            <a:lvl2pPr marL="681038" indent="-223838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eta-Normal"/>
                <a:ea typeface="+mn-ea"/>
                <a:cs typeface="Meta-Norm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Lucida Grande"/>
              <a:buChar char="-"/>
              <a:defRPr sz="2000" kern="1200">
                <a:solidFill>
                  <a:schemeClr val="tx1"/>
                </a:solidFill>
                <a:latin typeface="Meta-Normal"/>
                <a:ea typeface="+mn-ea"/>
                <a:cs typeface="Meta-Norm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Meta-Normal"/>
                <a:ea typeface="+mn-ea"/>
                <a:cs typeface="Meta-Norm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Meta-Normal"/>
                <a:ea typeface="+mn-ea"/>
                <a:cs typeface="Meta-Norm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</a:rPr>
              <a:t>Source: http://osherove.com/blog/2009/9/28/unit-test-definition-20.html</a:t>
            </a:r>
            <a:endParaRPr lang="en-US" sz="1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776923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998538"/>
          </a:xfrm>
        </p:spPr>
        <p:txBody>
          <a:bodyPr/>
          <a:lstStyle/>
          <a:p>
            <a:pPr algn="ctr"/>
            <a:r>
              <a:rPr lang="en-US" dirty="0" smtClean="0"/>
              <a:t>DEMO: A simple unit test</a:t>
            </a:r>
            <a:endParaRPr lang="en-US" dirty="0"/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467544" y="3366566"/>
            <a:ext cx="8229600" cy="9985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spc="0">
                <a:solidFill>
                  <a:srgbClr val="E20D05"/>
                </a:solidFill>
                <a:effectLst/>
                <a:latin typeface="Meta-Normal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4194686624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DEMO: A simple unit test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i="1" dirty="0" smtClean="0"/>
                  <a:t>Scenario: Write and test a method to produce numbers from the Fibonacci Series.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 −1</m:t>
                          </m:r>
                        </m:sub>
                      </m:sSub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 −2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AU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AU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AU" dirty="0"/>
              </a:p>
              <a:p>
                <a:pPr marL="0" indent="0">
                  <a:buNone/>
                </a:pPr>
                <a:endParaRPr lang="en-AU" b="0" dirty="0" smtClean="0"/>
              </a:p>
              <a:p>
                <a:pPr marL="0" indent="0">
                  <a:buNone/>
                </a:pPr>
                <a:endParaRPr lang="en-AU" b="0" dirty="0" smtClean="0"/>
              </a:p>
              <a:p>
                <a:pPr marL="0" indent="0">
                  <a:buNone/>
                </a:pPr>
                <a:r>
                  <a:rPr lang="en-AU" dirty="0" smtClean="0"/>
                  <a:t>0, 1, 1, 2, 3, 5, 8, 13, 21, 34, 55, 89, 144, 233, 377, 610, 987, …</a:t>
                </a:r>
                <a:endParaRPr lang="en-AU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809" r="-14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8671978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_template_6_25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D3D71"/>
      </a:accent1>
      <a:accent2>
        <a:srgbClr val="DE0000"/>
      </a:accent2>
      <a:accent3>
        <a:srgbClr val="BCBEBB"/>
      </a:accent3>
      <a:accent4>
        <a:srgbClr val="F1CB91"/>
      </a:accent4>
      <a:accent5>
        <a:srgbClr val="87A9C6"/>
      </a:accent5>
      <a:accent6>
        <a:srgbClr val="F79646"/>
      </a:accent6>
      <a:hlink>
        <a:srgbClr val="DE0000"/>
      </a:hlink>
      <a:folHlink>
        <a:srgbClr val="800080"/>
      </a:folHlink>
    </a:clrScheme>
    <a:fontScheme name="Inspiration">
      <a:majorFont>
        <a:latin typeface="News Gothic MT"/>
        <a:ea typeface=""/>
        <a:cs typeface=""/>
        <a:font script="Jpan" typeface="メイリオ"/>
      </a:majorFont>
      <a:minorFont>
        <a:latin typeface="News Gothic MT"/>
        <a:ea typeface=""/>
        <a:cs typeface=""/>
        <a:font script="Jpan"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2012_SC_PowerpointTemplate 10-2-12</Template>
  <TotalTime>7378</TotalTime>
  <Words>791</Words>
  <Application>Microsoft Office PowerPoint</Application>
  <PresentationFormat>On-screen Show (4:3)</PresentationFormat>
  <Paragraphs>167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Cambria Math</vt:lpstr>
      <vt:lpstr>Lucida Grande</vt:lpstr>
      <vt:lpstr>Meta-Normal</vt:lpstr>
      <vt:lpstr>News Gothic MT</vt:lpstr>
      <vt:lpstr>Wingdings</vt:lpstr>
      <vt:lpstr>2012_template_6_25</vt:lpstr>
      <vt:lpstr>Custom Design</vt:lpstr>
      <vt:lpstr>Automated Testing with Sitecore V2</vt:lpstr>
      <vt:lpstr>Introduction</vt:lpstr>
      <vt:lpstr>Disclaimer</vt:lpstr>
      <vt:lpstr>What is unit testing?</vt:lpstr>
      <vt:lpstr>Why unit testing?</vt:lpstr>
      <vt:lpstr>This ain’t unit testing</vt:lpstr>
      <vt:lpstr>Definitions according to Roy</vt:lpstr>
      <vt:lpstr>DEMO: A simple unit test</vt:lpstr>
      <vt:lpstr>DEMO: A simple unit test</vt:lpstr>
      <vt:lpstr>DEMO: A simple unit test in Sitecore</vt:lpstr>
      <vt:lpstr>DEMO: A simple unit test in Sitecore</vt:lpstr>
      <vt:lpstr>Why did it fail?</vt:lpstr>
      <vt:lpstr>DEMO: Embedded test runner</vt:lpstr>
      <vt:lpstr>Embedded testing for MVC</vt:lpstr>
      <vt:lpstr>Managing test data</vt:lpstr>
      <vt:lpstr>Managing test data</vt:lpstr>
      <vt:lpstr>DEMO: Test content</vt:lpstr>
      <vt:lpstr>Testing presentation components</vt:lpstr>
      <vt:lpstr>DEMO: Testing presentation components</vt:lpstr>
      <vt:lpstr>Views are for looking, not for testing</vt:lpstr>
      <vt:lpstr>DEMO: Refactor for testing</vt:lpstr>
      <vt:lpstr>It’s working, but we can do it better</vt:lpstr>
      <vt:lpstr>Let’s do without</vt:lpstr>
      <vt:lpstr>DEMO: Testing without</vt:lpstr>
      <vt:lpstr>Some general tips</vt:lpstr>
      <vt:lpstr>Conclusion</vt:lpstr>
      <vt:lpstr>References</vt:lpstr>
      <vt:lpstr>Presentation materials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Testing with Sitecore V2</dc:title>
  <dc:subject>Corporate Q3 Q4 2007</dc:subject>
  <dc:creator>Alistair Deneys</dc:creator>
  <cp:lastModifiedBy>Alistair Deneys</cp:lastModifiedBy>
  <cp:revision>107</cp:revision>
  <cp:lastPrinted>2011-05-11T14:26:54Z</cp:lastPrinted>
  <dcterms:created xsi:type="dcterms:W3CDTF">2013-09-29T11:13:43Z</dcterms:created>
  <dcterms:modified xsi:type="dcterms:W3CDTF">2013-10-16T00:59:02Z</dcterms:modified>
</cp:coreProperties>
</file>